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_rels/presentation.xml.rels" ContentType="application/vnd.openxmlformats-package.relationships+xml"/>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35.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53.xml.rels" ContentType="application/vnd.openxmlformats-package.relationships+xml"/>
  <Override PartName="/ppt/slideLayouts/_rels/slideLayout62.xml.rels" ContentType="application/vnd.openxmlformats-package.relationships+xml"/>
  <Override PartName="/ppt/slideLayouts/_rels/slideLayout46.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6.xml.rels" ContentType="application/vnd.openxmlformats-package.relationships+xml"/>
  <Override PartName="/ppt/slideLayouts/_rels/slideLayout81.xml.rels" ContentType="application/vnd.openxmlformats-package.relationships+xml"/>
  <Override PartName="/ppt/slideLayouts/_rels/slideLayout65.xml.rels" ContentType="application/vnd.openxmlformats-package.relationships+xml"/>
  <Override PartName="/ppt/slideLayouts/_rels/slideLayout74.xml.rels" ContentType="application/vnd.openxmlformats-package.relationships+xml"/>
  <Override PartName="/ppt/slideLayouts/_rels/slideLayout58.xml.rels" ContentType="application/vnd.openxmlformats-package.relationships+xml"/>
  <Override PartName="/ppt/slideLayouts/_rels/slideLayout8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64.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5.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65.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66.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png" ContentType="image/png"/>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8.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9"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0"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2"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4"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5"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7"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8"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9"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40"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41"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42"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0"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2"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4"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55"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9"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0"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61"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3"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6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5"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7"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69"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1"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2"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4"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6"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77"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9"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0"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1"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2"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3"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84"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3"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5"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6"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98"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9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1"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05"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07"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0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0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1"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3"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5"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6"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18"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1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0"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23"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6"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2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38"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40"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2"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3"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42"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43"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45"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47"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48"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49"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51"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5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53"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5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5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56"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57"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59"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0"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62"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4"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5"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67"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8"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69"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70"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71"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72"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8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81"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83"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85"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8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8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88"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8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90"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9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92"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94"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9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96"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98"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9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00"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01"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02"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03"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0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0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06"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07"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08"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0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10"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11"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12"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13"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14"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15"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23"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24"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25"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26"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28"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2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1"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3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3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3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35"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37"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3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3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41"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4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43"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7"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18"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19"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45"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46"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4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48"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4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0"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53"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6"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5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65"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66"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67"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68" name="PlaceHolder 2"/>
          <p:cNvSpPr>
            <a:spLocks noGrp="1"/>
          </p:cNvSpPr>
          <p:nvPr>
            <p:ph type="body"/>
          </p:nvPr>
        </p:nvSpPr>
        <p:spPr>
          <a:xfrm>
            <a:off x="457200" y="1203480"/>
            <a:ext cx="822924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70"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7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7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73" name="PlaceHolder 1"/>
          <p:cNvSpPr>
            <a:spLocks noGrp="1"/>
          </p:cNvSpPr>
          <p:nvPr>
            <p:ph type="subTitle"/>
          </p:nvPr>
        </p:nvSpPr>
        <p:spPr>
          <a:xfrm>
            <a:off x="729360" y="2639160"/>
            <a:ext cx="7020720" cy="102873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7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7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7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77"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1"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3"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79" name="PlaceHolder 2"/>
          <p:cNvSpPr>
            <a:spLocks noGrp="1"/>
          </p:cNvSpPr>
          <p:nvPr>
            <p:ph type="body"/>
          </p:nvPr>
        </p:nvSpPr>
        <p:spPr>
          <a:xfrm>
            <a:off x="457200" y="1203480"/>
            <a:ext cx="4015800" cy="2982960"/>
          </a:xfrm>
          <a:prstGeom prst="rect">
            <a:avLst/>
          </a:prstGeom>
        </p:spPr>
        <p:txBody>
          <a:bodyPr lIns="0" rIns="0" tIns="0" bIns="0">
            <a:normAutofit/>
          </a:bodyPr>
          <a:p>
            <a:endParaRPr b="0" lang="en-IN" sz="1400" spc="-1" strike="noStrike">
              <a:solidFill>
                <a:srgbClr val="000000"/>
              </a:solidFill>
              <a:latin typeface="Arial"/>
            </a:endParaRPr>
          </a:p>
        </p:txBody>
      </p:sp>
      <p:sp>
        <p:nvSpPr>
          <p:cNvPr id="28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8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82"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83"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8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85"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86"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87" name="PlaceHolder 2"/>
          <p:cNvSpPr>
            <a:spLocks noGrp="1"/>
          </p:cNvSpPr>
          <p:nvPr>
            <p:ph type="body"/>
          </p:nvPr>
        </p:nvSpPr>
        <p:spPr>
          <a:xfrm>
            <a:off x="457200" y="120348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88" name="PlaceHolder 3"/>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90"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2" name="PlaceHolder 4"/>
          <p:cNvSpPr>
            <a:spLocks noGrp="1"/>
          </p:cNvSpPr>
          <p:nvPr>
            <p:ph type="body"/>
          </p:nvPr>
        </p:nvSpPr>
        <p:spPr>
          <a:xfrm>
            <a:off x="45720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95" name="PlaceHolder 2"/>
          <p:cNvSpPr>
            <a:spLocks noGrp="1"/>
          </p:cNvSpPr>
          <p:nvPr>
            <p:ph type="body"/>
          </p:nvPr>
        </p:nvSpPr>
        <p:spPr>
          <a:xfrm>
            <a:off x="45720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8" name="PlaceHolder 5"/>
          <p:cNvSpPr>
            <a:spLocks noGrp="1"/>
          </p:cNvSpPr>
          <p:nvPr>
            <p:ph type="body"/>
          </p:nvPr>
        </p:nvSpPr>
        <p:spPr>
          <a:xfrm>
            <a:off x="45720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9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30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729360" y="864360"/>
            <a:ext cx="7020720" cy="298476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5" name="PlaceHolder 2"/>
          <p:cNvSpPr>
            <a:spLocks noGrp="1"/>
          </p:cNvSpPr>
          <p:nvPr>
            <p:ph type="body"/>
          </p:nvPr>
        </p:nvSpPr>
        <p:spPr>
          <a:xfrm>
            <a:off x="45720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6" name="PlaceHolder 3"/>
          <p:cNvSpPr>
            <a:spLocks noGrp="1"/>
          </p:cNvSpPr>
          <p:nvPr>
            <p:ph type="body"/>
          </p:nvPr>
        </p:nvSpPr>
        <p:spPr>
          <a:xfrm>
            <a:off x="4674240" y="1203480"/>
            <a:ext cx="4015800" cy="1422720"/>
          </a:xfrm>
          <a:prstGeom prst="rect">
            <a:avLst/>
          </a:prstGeom>
        </p:spPr>
        <p:txBody>
          <a:bodyPr lIns="0" rIns="0" tIns="0" bIns="0">
            <a:normAutofit/>
          </a:bodyPr>
          <a:p>
            <a:endParaRPr b="0" lang="en-IN" sz="1400" spc="-1" strike="noStrike">
              <a:solidFill>
                <a:srgbClr val="000000"/>
              </a:solidFill>
              <a:latin typeface="Arial"/>
            </a:endParaRPr>
          </a:p>
        </p:txBody>
      </p:sp>
      <p:sp>
        <p:nvSpPr>
          <p:cNvPr id="27" name="PlaceHolder 4"/>
          <p:cNvSpPr>
            <a:spLocks noGrp="1"/>
          </p:cNvSpPr>
          <p:nvPr>
            <p:ph type="body"/>
          </p:nvPr>
        </p:nvSpPr>
        <p:spPr>
          <a:xfrm>
            <a:off x="457200" y="2761920"/>
            <a:ext cx="8229240" cy="142272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1.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2.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9edee"/>
        </a:solidFill>
      </p:bgPr>
    </p:bg>
    <p:spTree>
      <p:nvGrpSpPr>
        <p:cNvPr id="1" name=""/>
        <p:cNvGrpSpPr/>
        <p:nvPr/>
      </p:nvGrpSpPr>
      <p:grpSpPr>
        <a:xfrm>
          <a:off x="0" y="0"/>
          <a:ext cx="0" cy="0"/>
          <a:chOff x="0" y="0"/>
          <a:chExt cx="0" cy="0"/>
        </a:xfrm>
      </p:grpSpPr>
      <p:sp>
        <p:nvSpPr>
          <p:cNvPr id="0" name="CustomShape 1"/>
          <p:cNvSpPr/>
          <p:nvPr/>
        </p:nvSpPr>
        <p:spPr>
          <a:xfrm>
            <a:off x="0" y="0"/>
            <a:ext cx="9143640" cy="487440"/>
          </a:xfrm>
          <a:prstGeom prst="rect">
            <a:avLst/>
          </a:prstGeom>
          <a:solidFill>
            <a:schemeClr val="lt1"/>
          </a:solidFill>
          <a:ln>
            <a:noFill/>
          </a:ln>
        </p:spPr>
        <p:style>
          <a:lnRef idx="0"/>
          <a:fillRef idx="0"/>
          <a:effectRef idx="0"/>
          <a:fontRef idx="minor"/>
        </p:style>
      </p:sp>
      <p:grpSp>
        <p:nvGrpSpPr>
          <p:cNvPr id="1" name="Group 2"/>
          <p:cNvGrpSpPr/>
          <p:nvPr/>
        </p:nvGrpSpPr>
        <p:grpSpPr>
          <a:xfrm>
            <a:off x="830520" y="1191600"/>
            <a:ext cx="745200" cy="45360"/>
            <a:chOff x="830520" y="1191600"/>
            <a:chExt cx="745200" cy="45360"/>
          </a:xfrm>
        </p:grpSpPr>
        <p:sp>
          <p:nvSpPr>
            <p:cNvPr id="2" name="CustomShape 3"/>
            <p:cNvSpPr/>
            <p:nvPr/>
          </p:nvSpPr>
          <p:spPr>
            <a:xfrm rot="16200000">
              <a:off x="1366560" y="1027800"/>
              <a:ext cx="45360" cy="372600"/>
            </a:xfrm>
            <a:prstGeom prst="rect">
              <a:avLst/>
            </a:prstGeom>
            <a:solidFill>
              <a:schemeClr val="accent3"/>
            </a:solidFill>
            <a:ln>
              <a:noFill/>
            </a:ln>
          </p:spPr>
          <p:style>
            <a:lnRef idx="0"/>
            <a:fillRef idx="0"/>
            <a:effectRef idx="0"/>
            <a:fontRef idx="minor"/>
          </p:style>
        </p:sp>
        <p:sp>
          <p:nvSpPr>
            <p:cNvPr id="3" name="CustomShape 4"/>
            <p:cNvSpPr/>
            <p:nvPr/>
          </p:nvSpPr>
          <p:spPr>
            <a:xfrm rot="16200000">
              <a:off x="995400" y="1026360"/>
              <a:ext cx="45360" cy="375480"/>
            </a:xfrm>
            <a:prstGeom prst="rect">
              <a:avLst/>
            </a:prstGeom>
            <a:solidFill>
              <a:schemeClr val="dk1"/>
            </a:solidFill>
            <a:ln>
              <a:noFill/>
            </a:ln>
          </p:spPr>
          <p:style>
            <a:lnRef idx="0"/>
            <a:fillRef idx="0"/>
            <a:effectRef idx="0"/>
            <a:fontRef idx="minor"/>
          </p:style>
        </p:sp>
      </p:grpSp>
      <p:sp>
        <p:nvSpPr>
          <p:cNvPr id="4" name="PlaceHolder 5"/>
          <p:cNvSpPr>
            <a:spLocks noGrp="1"/>
          </p:cNvSpPr>
          <p:nvPr>
            <p:ph type="title"/>
          </p:nvPr>
        </p:nvSpPr>
        <p:spPr>
          <a:xfrm>
            <a:off x="729360" y="1322280"/>
            <a:ext cx="7687800" cy="1664280"/>
          </a:xfrm>
          <a:prstGeom prst="rect">
            <a:avLst/>
          </a:prstGeom>
        </p:spPr>
        <p:txBody>
          <a:bodyPr tIns="91440" bIns="91440">
            <a:noAutofit/>
          </a:bodyPr>
          <a:p>
            <a:pPr algn="ctr"/>
            <a:r>
              <a:rPr b="0" lang="en-IN" sz="4200" spc="-1" strike="noStrike">
                <a:solidFill>
                  <a:srgbClr val="000000"/>
                </a:solidFill>
                <a:latin typeface="Arial"/>
              </a:rPr>
              <a:t>Click to edit the title text </a:t>
            </a:r>
            <a:r>
              <a:rPr b="0" lang="en-IN" sz="4200" spc="-1" strike="noStrike">
                <a:solidFill>
                  <a:srgbClr val="000000"/>
                </a:solidFill>
                <a:latin typeface="Arial"/>
              </a:rPr>
              <a:t>format</a:t>
            </a:r>
            <a:endParaRPr b="0" lang="en-IN" sz="4200" spc="-1" strike="noStrike">
              <a:solidFill>
                <a:srgbClr val="000000"/>
              </a:solidFill>
              <a:latin typeface="Arial"/>
            </a:endParaRPr>
          </a:p>
        </p:txBody>
      </p:sp>
      <p:sp>
        <p:nvSpPr>
          <p:cNvPr id="5" name="PlaceHolder 6"/>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35D852D8-348D-4E6D-9F63-65A5413A38F8}" type="slidenum">
              <a:rPr b="0" lang="en" sz="1000" spc="-1" strike="noStrike">
                <a:solidFill>
                  <a:srgbClr val="595959"/>
                </a:solidFill>
                <a:latin typeface="Lato"/>
                <a:ea typeface="Lato"/>
              </a:rPr>
              <a:t>&lt;number&gt;</a:t>
            </a:fld>
            <a:endParaRPr b="0" lang="en-IN" sz="1000" spc="-1" strike="noStrike">
              <a:latin typeface="Times New Roman"/>
            </a:endParaRPr>
          </a:p>
        </p:txBody>
      </p:sp>
      <p:sp>
        <p:nvSpPr>
          <p:cNvPr id="6"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9988"/>
        </a:solidFill>
      </p:bgPr>
    </p:bg>
    <p:spTree>
      <p:nvGrpSpPr>
        <p:cNvPr id="1" name=""/>
        <p:cNvGrpSpPr/>
        <p:nvPr/>
      </p:nvGrpSpPr>
      <p:grpSpPr>
        <a:xfrm>
          <a:off x="0" y="0"/>
          <a:ext cx="0" cy="0"/>
          <a:chOff x="0" y="0"/>
          <a:chExt cx="0" cy="0"/>
        </a:xfrm>
      </p:grpSpPr>
      <p:grpSp>
        <p:nvGrpSpPr>
          <p:cNvPr id="43" name="Group 1"/>
          <p:cNvGrpSpPr/>
          <p:nvPr/>
        </p:nvGrpSpPr>
        <p:grpSpPr>
          <a:xfrm>
            <a:off x="830520" y="1191600"/>
            <a:ext cx="745200" cy="45360"/>
            <a:chOff x="830520" y="1191600"/>
            <a:chExt cx="745200" cy="45360"/>
          </a:xfrm>
        </p:grpSpPr>
        <p:sp>
          <p:nvSpPr>
            <p:cNvPr id="44" name="CustomShape 2"/>
            <p:cNvSpPr/>
            <p:nvPr/>
          </p:nvSpPr>
          <p:spPr>
            <a:xfrm rot="16200000">
              <a:off x="1366560" y="1027800"/>
              <a:ext cx="45360" cy="372600"/>
            </a:xfrm>
            <a:prstGeom prst="rect">
              <a:avLst/>
            </a:prstGeom>
            <a:solidFill>
              <a:schemeClr val="lt1"/>
            </a:solidFill>
            <a:ln>
              <a:noFill/>
            </a:ln>
          </p:spPr>
          <p:style>
            <a:lnRef idx="0"/>
            <a:fillRef idx="0"/>
            <a:effectRef idx="0"/>
            <a:fontRef idx="minor"/>
          </p:style>
        </p:sp>
        <p:sp>
          <p:nvSpPr>
            <p:cNvPr id="45" name="CustomShape 3"/>
            <p:cNvSpPr/>
            <p:nvPr/>
          </p:nvSpPr>
          <p:spPr>
            <a:xfrm rot="16200000">
              <a:off x="995400" y="1026360"/>
              <a:ext cx="45360" cy="375480"/>
            </a:xfrm>
            <a:prstGeom prst="rect">
              <a:avLst/>
            </a:prstGeom>
            <a:solidFill>
              <a:schemeClr val="lt1"/>
            </a:solidFill>
            <a:ln>
              <a:noFill/>
            </a:ln>
          </p:spPr>
          <p:style>
            <a:lnRef idx="0"/>
            <a:fillRef idx="0"/>
            <a:effectRef idx="0"/>
            <a:fontRef idx="minor"/>
          </p:style>
        </p:sp>
      </p:grpSp>
      <p:sp>
        <p:nvSpPr>
          <p:cNvPr id="46" name="PlaceHolder 4"/>
          <p:cNvSpPr>
            <a:spLocks noGrp="1"/>
          </p:cNvSpPr>
          <p:nvPr>
            <p:ph type="title"/>
          </p:nvPr>
        </p:nvSpPr>
        <p:spPr>
          <a:xfrm>
            <a:off x="729360" y="1322280"/>
            <a:ext cx="7688160" cy="1518120"/>
          </a:xfrm>
          <a:prstGeom prst="rect">
            <a:avLst/>
          </a:prstGeom>
        </p:spPr>
        <p:txBody>
          <a:bodyPr tIns="91440" bIns="91440">
            <a:noAutofit/>
          </a:bodyPr>
          <a:p>
            <a:pPr algn="ctr"/>
            <a:r>
              <a:rPr b="0" lang="en-IN" sz="3600" spc="-1" strike="noStrike">
                <a:solidFill>
                  <a:srgbClr val="000000"/>
                </a:solidFill>
                <a:latin typeface="Arial"/>
              </a:rPr>
              <a:t>Click to edit the title text format</a:t>
            </a:r>
            <a:endParaRPr b="0" lang="en-IN" sz="3600" spc="-1" strike="noStrike">
              <a:solidFill>
                <a:srgbClr val="000000"/>
              </a:solidFill>
              <a:latin typeface="Arial"/>
            </a:endParaRPr>
          </a:p>
        </p:txBody>
      </p:sp>
      <p:sp>
        <p:nvSpPr>
          <p:cNvPr id="47" name="PlaceHolder 5"/>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18B30A6D-5DC4-4C1F-B31F-E3733EBDA76E}" type="slidenum">
              <a:rPr b="0" lang="en" sz="1000" spc="-1" strike="noStrike">
                <a:solidFill>
                  <a:srgbClr val="ffffff"/>
                </a:solidFill>
                <a:latin typeface="Lato"/>
                <a:ea typeface="Lato"/>
              </a:rPr>
              <a:t>&lt;number&gt;</a:t>
            </a:fld>
            <a:endParaRPr b="0" lang="en-IN" sz="1000" spc="-1" strike="noStrike">
              <a:latin typeface="Times New Roman"/>
            </a:endParaRPr>
          </a:p>
        </p:txBody>
      </p:sp>
      <p:sp>
        <p:nvSpPr>
          <p:cNvPr id="48"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85" name="Google Shape;83;p13" descr="Side view of hands writing in a notebook at a cafe"/>
          <p:cNvPicPr/>
          <p:nvPr/>
        </p:nvPicPr>
        <p:blipFill>
          <a:blip r:embed="rId2"/>
          <a:srcRect l="9048" t="12063" r="54345" b="26443"/>
          <a:stretch/>
        </p:blipFill>
        <p:spPr>
          <a:xfrm>
            <a:off x="0" y="0"/>
            <a:ext cx="4571640" cy="5143320"/>
          </a:xfrm>
          <a:prstGeom prst="rect">
            <a:avLst/>
          </a:prstGeom>
          <a:ln>
            <a:noFill/>
          </a:ln>
        </p:spPr>
      </p:pic>
      <p:sp>
        <p:nvSpPr>
          <p:cNvPr id="86" name="CustomShape 1"/>
          <p:cNvSpPr/>
          <p:nvPr/>
        </p:nvSpPr>
        <p:spPr>
          <a:xfrm>
            <a:off x="1800" y="0"/>
            <a:ext cx="4568400" cy="5143320"/>
          </a:xfrm>
          <a:prstGeom prst="rect">
            <a:avLst/>
          </a:prstGeom>
          <a:solidFill>
            <a:srgbClr val="178d7d">
              <a:alpha val="68000"/>
            </a:srgbClr>
          </a:solidFill>
          <a:ln>
            <a:noFill/>
          </a:ln>
        </p:spPr>
        <p:style>
          <a:lnRef idx="0"/>
          <a:fillRef idx="0"/>
          <a:effectRef idx="0"/>
          <a:fontRef idx="minor"/>
        </p:style>
      </p:sp>
      <p:grpSp>
        <p:nvGrpSpPr>
          <p:cNvPr id="87" name="Group 2"/>
          <p:cNvGrpSpPr/>
          <p:nvPr/>
        </p:nvGrpSpPr>
        <p:grpSpPr>
          <a:xfrm>
            <a:off x="830520" y="1191600"/>
            <a:ext cx="745200" cy="45360"/>
            <a:chOff x="830520" y="1191600"/>
            <a:chExt cx="745200" cy="45360"/>
          </a:xfrm>
        </p:grpSpPr>
        <p:sp>
          <p:nvSpPr>
            <p:cNvPr id="88" name="CustomShape 3"/>
            <p:cNvSpPr/>
            <p:nvPr/>
          </p:nvSpPr>
          <p:spPr>
            <a:xfrm rot="16200000">
              <a:off x="1366560" y="1027800"/>
              <a:ext cx="45360" cy="372600"/>
            </a:xfrm>
            <a:prstGeom prst="rect">
              <a:avLst/>
            </a:prstGeom>
            <a:solidFill>
              <a:srgbClr val="ffffff"/>
            </a:solidFill>
            <a:ln>
              <a:noFill/>
            </a:ln>
          </p:spPr>
          <p:style>
            <a:lnRef idx="0"/>
            <a:fillRef idx="0"/>
            <a:effectRef idx="0"/>
            <a:fontRef idx="minor"/>
          </p:style>
        </p:sp>
        <p:sp>
          <p:nvSpPr>
            <p:cNvPr id="89" name="CustomShape 4"/>
            <p:cNvSpPr/>
            <p:nvPr/>
          </p:nvSpPr>
          <p:spPr>
            <a:xfrm rot="16200000">
              <a:off x="995400" y="1026360"/>
              <a:ext cx="45360" cy="375480"/>
            </a:xfrm>
            <a:prstGeom prst="rect">
              <a:avLst/>
            </a:prstGeom>
            <a:solidFill>
              <a:srgbClr val="ffffff"/>
            </a:solidFill>
            <a:ln>
              <a:noFill/>
            </a:ln>
          </p:spPr>
          <p:style>
            <a:lnRef idx="0"/>
            <a:fillRef idx="0"/>
            <a:effectRef idx="0"/>
            <a:fontRef idx="minor"/>
          </p:style>
        </p:sp>
      </p:grpSp>
      <p:sp>
        <p:nvSpPr>
          <p:cNvPr id="90" name="PlaceHolder 5"/>
          <p:cNvSpPr>
            <a:spLocks noGrp="1"/>
          </p:cNvSpPr>
          <p:nvPr>
            <p:ph type="title"/>
          </p:nvPr>
        </p:nvSpPr>
        <p:spPr>
          <a:xfrm>
            <a:off x="730080" y="1318680"/>
            <a:ext cx="3300480" cy="1686960"/>
          </a:xfrm>
          <a:prstGeom prst="rect">
            <a:avLst/>
          </a:prstGeom>
        </p:spPr>
        <p:txBody>
          <a:bodyPr tIns="91440" bIns="91440">
            <a:noAutofit/>
          </a:bodyPr>
          <a:p>
            <a:pPr algn="ct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91" name="PlaceHolder 6"/>
          <p:cNvSpPr>
            <a:spLocks noGrp="1"/>
          </p:cNvSpPr>
          <p:nvPr>
            <p:ph type="body"/>
          </p:nvPr>
        </p:nvSpPr>
        <p:spPr>
          <a:xfrm>
            <a:off x="5174280" y="1352520"/>
            <a:ext cx="3373920" cy="3025080"/>
          </a:xfrm>
          <a:prstGeom prst="rect">
            <a:avLst/>
          </a:prstGeom>
        </p:spPr>
        <p:txBody>
          <a:bodyPr tIns="91440" bIns="91440">
            <a:noAutofit/>
          </a:bodyPr>
          <a:p>
            <a:pPr marL="432000" indent="-324000" algn="ctr">
              <a:spcBef>
                <a:spcPts val="1417"/>
              </a:spcBef>
              <a:buClr>
                <a:srgbClr val="000000"/>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lgn="ctr">
              <a:spcBef>
                <a:spcPts val="1134"/>
              </a:spcBef>
              <a:buClr>
                <a:srgbClr val="000000"/>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lgn="ctr">
              <a:spcBef>
                <a:spcPts val="850"/>
              </a:spcBef>
              <a:buClr>
                <a:srgbClr val="000000"/>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lgn="ctr">
              <a:spcBef>
                <a:spcPts val="567"/>
              </a:spcBef>
              <a:buClr>
                <a:srgbClr val="000000"/>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lgn="ctr">
              <a:spcBef>
                <a:spcPts val="283"/>
              </a:spcBef>
              <a:buClr>
                <a:srgbClr val="000000"/>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lgn="ctr">
              <a:spcBef>
                <a:spcPts val="283"/>
              </a:spcBef>
              <a:buClr>
                <a:srgbClr val="000000"/>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lgn="ctr">
              <a:spcBef>
                <a:spcPts val="283"/>
              </a:spcBef>
              <a:buClr>
                <a:srgbClr val="000000"/>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92" name="PlaceHolder 7"/>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342B9A26-73B1-4C5E-B38B-69E6DF1D0504}"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29" name="Google Shape;93;p14" descr=""/>
          <p:cNvPicPr/>
          <p:nvPr/>
        </p:nvPicPr>
        <p:blipFill>
          <a:blip r:embed="rId2"/>
          <a:srcRect l="31879" t="8097" r="25709" b="0"/>
          <a:stretch/>
        </p:blipFill>
        <p:spPr>
          <a:xfrm>
            <a:off x="0" y="0"/>
            <a:ext cx="4574880" cy="5143320"/>
          </a:xfrm>
          <a:prstGeom prst="rect">
            <a:avLst/>
          </a:prstGeom>
          <a:ln>
            <a:noFill/>
          </a:ln>
        </p:spPr>
      </p:pic>
      <p:sp>
        <p:nvSpPr>
          <p:cNvPr id="130" name="CustomShape 1"/>
          <p:cNvSpPr/>
          <p:nvPr/>
        </p:nvSpPr>
        <p:spPr>
          <a:xfrm>
            <a:off x="0" y="0"/>
            <a:ext cx="4571640" cy="5143320"/>
          </a:xfrm>
          <a:prstGeom prst="rect">
            <a:avLst/>
          </a:prstGeom>
          <a:solidFill>
            <a:srgbClr val="178d7d">
              <a:alpha val="68000"/>
            </a:srgbClr>
          </a:solidFill>
          <a:ln>
            <a:noFill/>
          </a:ln>
        </p:spPr>
        <p:style>
          <a:lnRef idx="0"/>
          <a:fillRef idx="0"/>
          <a:effectRef idx="0"/>
          <a:fontRef idx="minor"/>
        </p:style>
      </p:sp>
      <p:grpSp>
        <p:nvGrpSpPr>
          <p:cNvPr id="131" name="Group 2"/>
          <p:cNvGrpSpPr/>
          <p:nvPr/>
        </p:nvGrpSpPr>
        <p:grpSpPr>
          <a:xfrm>
            <a:off x="830520" y="1191600"/>
            <a:ext cx="745200" cy="45360"/>
            <a:chOff x="830520" y="1191600"/>
            <a:chExt cx="745200" cy="45360"/>
          </a:xfrm>
        </p:grpSpPr>
        <p:sp>
          <p:nvSpPr>
            <p:cNvPr id="132" name="CustomShape 3"/>
            <p:cNvSpPr/>
            <p:nvPr/>
          </p:nvSpPr>
          <p:spPr>
            <a:xfrm rot="16200000">
              <a:off x="1366560" y="1027800"/>
              <a:ext cx="45360" cy="372600"/>
            </a:xfrm>
            <a:prstGeom prst="rect">
              <a:avLst/>
            </a:prstGeom>
            <a:solidFill>
              <a:srgbClr val="ffffff"/>
            </a:solidFill>
            <a:ln>
              <a:noFill/>
            </a:ln>
          </p:spPr>
          <p:style>
            <a:lnRef idx="0"/>
            <a:fillRef idx="0"/>
            <a:effectRef idx="0"/>
            <a:fontRef idx="minor"/>
          </p:style>
        </p:sp>
        <p:sp>
          <p:nvSpPr>
            <p:cNvPr id="133" name="CustomShape 4"/>
            <p:cNvSpPr/>
            <p:nvPr/>
          </p:nvSpPr>
          <p:spPr>
            <a:xfrm rot="16200000">
              <a:off x="995400" y="1026360"/>
              <a:ext cx="45360" cy="375480"/>
            </a:xfrm>
            <a:prstGeom prst="rect">
              <a:avLst/>
            </a:prstGeom>
            <a:solidFill>
              <a:srgbClr val="ffffff"/>
            </a:solidFill>
            <a:ln>
              <a:noFill/>
            </a:ln>
          </p:spPr>
          <p:style>
            <a:lnRef idx="0"/>
            <a:fillRef idx="0"/>
            <a:effectRef idx="0"/>
            <a:fontRef idx="minor"/>
          </p:style>
        </p:sp>
      </p:grpSp>
      <p:sp>
        <p:nvSpPr>
          <p:cNvPr id="134" name="PlaceHolder 5"/>
          <p:cNvSpPr>
            <a:spLocks noGrp="1"/>
          </p:cNvSpPr>
          <p:nvPr>
            <p:ph type="title"/>
          </p:nvPr>
        </p:nvSpPr>
        <p:spPr>
          <a:xfrm>
            <a:off x="730080" y="1318680"/>
            <a:ext cx="3300480" cy="1686960"/>
          </a:xfrm>
          <a:prstGeom prst="rect">
            <a:avLst/>
          </a:prstGeom>
        </p:spPr>
        <p:txBody>
          <a:bodyPr tIns="91440" bIns="91440">
            <a:noAutofit/>
          </a:bodyPr>
          <a:p>
            <a:pPr algn="ctr"/>
            <a:r>
              <a:rPr b="0" lang="en-IN" sz="3000" spc="-1" strike="noStrike">
                <a:solidFill>
                  <a:srgbClr val="000000"/>
                </a:solidFill>
                <a:latin typeface="Arial"/>
              </a:rPr>
              <a:t>Click to edit the title text format</a:t>
            </a:r>
            <a:endParaRPr b="0" lang="en-IN" sz="3000" spc="-1" strike="noStrike">
              <a:solidFill>
                <a:srgbClr val="000000"/>
              </a:solidFill>
              <a:latin typeface="Arial"/>
            </a:endParaRPr>
          </a:p>
        </p:txBody>
      </p:sp>
      <p:sp>
        <p:nvSpPr>
          <p:cNvPr id="135" name="PlaceHolder 6"/>
          <p:cNvSpPr>
            <a:spLocks noGrp="1"/>
          </p:cNvSpPr>
          <p:nvPr>
            <p:ph type="body"/>
          </p:nvPr>
        </p:nvSpPr>
        <p:spPr>
          <a:xfrm>
            <a:off x="5174280" y="1352520"/>
            <a:ext cx="3373920" cy="3025080"/>
          </a:xfrm>
          <a:prstGeom prst="rect">
            <a:avLst/>
          </a:prstGeom>
        </p:spPr>
        <p:txBody>
          <a:bodyPr tIns="91440" bIns="91440">
            <a:noAutofit/>
          </a:bodyPr>
          <a:p>
            <a:pPr marL="432000" indent="-324000" algn="ctr">
              <a:spcBef>
                <a:spcPts val="1417"/>
              </a:spcBef>
              <a:buClr>
                <a:srgbClr val="000000"/>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lgn="ctr">
              <a:spcBef>
                <a:spcPts val="1134"/>
              </a:spcBef>
              <a:buClr>
                <a:srgbClr val="000000"/>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lgn="ctr">
              <a:spcBef>
                <a:spcPts val="850"/>
              </a:spcBef>
              <a:buClr>
                <a:srgbClr val="000000"/>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lgn="ctr">
              <a:spcBef>
                <a:spcPts val="567"/>
              </a:spcBef>
              <a:buClr>
                <a:srgbClr val="000000"/>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lgn="ctr">
              <a:spcBef>
                <a:spcPts val="283"/>
              </a:spcBef>
              <a:buClr>
                <a:srgbClr val="000000"/>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lgn="ctr">
              <a:spcBef>
                <a:spcPts val="283"/>
              </a:spcBef>
              <a:buClr>
                <a:srgbClr val="000000"/>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lgn="ctr">
              <a:spcBef>
                <a:spcPts val="283"/>
              </a:spcBef>
              <a:buClr>
                <a:srgbClr val="000000"/>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136" name="PlaceHolder 7"/>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F417428C-1F7D-47BC-B2BD-2379FDF7E0D7}"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73" name="CustomShape 1"/>
          <p:cNvSpPr/>
          <p:nvPr/>
        </p:nvSpPr>
        <p:spPr>
          <a:xfrm>
            <a:off x="0" y="0"/>
            <a:ext cx="4571640" cy="5143320"/>
          </a:xfrm>
          <a:prstGeom prst="rect">
            <a:avLst/>
          </a:prstGeom>
          <a:solidFill>
            <a:schemeClr val="lt2"/>
          </a:solidFill>
          <a:ln>
            <a:noFill/>
          </a:ln>
        </p:spPr>
        <p:style>
          <a:lnRef idx="0"/>
          <a:fillRef idx="0"/>
          <a:effectRef idx="0"/>
          <a:fontRef idx="minor"/>
        </p:style>
      </p:sp>
      <p:grpSp>
        <p:nvGrpSpPr>
          <p:cNvPr id="174" name="Group 2"/>
          <p:cNvGrpSpPr/>
          <p:nvPr/>
        </p:nvGrpSpPr>
        <p:grpSpPr>
          <a:xfrm>
            <a:off x="830520" y="1191600"/>
            <a:ext cx="745200" cy="45360"/>
            <a:chOff x="830520" y="1191600"/>
            <a:chExt cx="745200" cy="45360"/>
          </a:xfrm>
        </p:grpSpPr>
        <p:sp>
          <p:nvSpPr>
            <p:cNvPr id="175" name="CustomShape 3"/>
            <p:cNvSpPr/>
            <p:nvPr/>
          </p:nvSpPr>
          <p:spPr>
            <a:xfrm rot="16200000">
              <a:off x="1366560" y="1027800"/>
              <a:ext cx="45360" cy="372600"/>
            </a:xfrm>
            <a:prstGeom prst="rect">
              <a:avLst/>
            </a:prstGeom>
            <a:solidFill>
              <a:schemeClr val="accent3"/>
            </a:solidFill>
            <a:ln>
              <a:noFill/>
            </a:ln>
          </p:spPr>
          <p:style>
            <a:lnRef idx="0"/>
            <a:fillRef idx="0"/>
            <a:effectRef idx="0"/>
            <a:fontRef idx="minor"/>
          </p:style>
        </p:sp>
        <p:sp>
          <p:nvSpPr>
            <p:cNvPr id="176" name="CustomShape 4"/>
            <p:cNvSpPr/>
            <p:nvPr/>
          </p:nvSpPr>
          <p:spPr>
            <a:xfrm rot="16200000">
              <a:off x="995400" y="1026360"/>
              <a:ext cx="45360" cy="375480"/>
            </a:xfrm>
            <a:prstGeom prst="rect">
              <a:avLst/>
            </a:prstGeom>
            <a:solidFill>
              <a:schemeClr val="dk1"/>
            </a:solidFill>
            <a:ln>
              <a:noFill/>
            </a:ln>
          </p:spPr>
          <p:style>
            <a:lnRef idx="0"/>
            <a:fillRef idx="0"/>
            <a:effectRef idx="0"/>
            <a:fontRef idx="minor"/>
          </p:style>
        </p:sp>
      </p:grpSp>
      <p:sp>
        <p:nvSpPr>
          <p:cNvPr id="177" name="PlaceHolder 5"/>
          <p:cNvSpPr>
            <a:spLocks noGrp="1"/>
          </p:cNvSpPr>
          <p:nvPr>
            <p:ph type="title"/>
          </p:nvPr>
        </p:nvSpPr>
        <p:spPr>
          <a:xfrm>
            <a:off x="730080" y="1318680"/>
            <a:ext cx="3300480" cy="1686960"/>
          </a:xfrm>
          <a:prstGeom prst="rect">
            <a:avLst/>
          </a:prstGeom>
        </p:spPr>
        <p:txBody>
          <a:bodyPr tIns="91440" bIns="91440">
            <a:noAutofit/>
          </a:bodyPr>
          <a:p>
            <a:pPr algn="ctr"/>
            <a:r>
              <a:rPr b="0" lang="en-IN" sz="2600" spc="-1" strike="noStrike">
                <a:solidFill>
                  <a:srgbClr val="000000"/>
                </a:solidFill>
                <a:latin typeface="Arial"/>
              </a:rPr>
              <a:t>Click to edit the title </a:t>
            </a:r>
            <a:r>
              <a:rPr b="0" lang="en-IN" sz="2600" spc="-1" strike="noStrike">
                <a:solidFill>
                  <a:srgbClr val="000000"/>
                </a:solidFill>
                <a:latin typeface="Arial"/>
              </a:rPr>
              <a:t>text format</a:t>
            </a:r>
            <a:endParaRPr b="0" lang="en-IN" sz="2600" spc="-1" strike="noStrike">
              <a:solidFill>
                <a:srgbClr val="000000"/>
              </a:solidFill>
              <a:latin typeface="Arial"/>
            </a:endParaRPr>
          </a:p>
        </p:txBody>
      </p:sp>
      <p:sp>
        <p:nvSpPr>
          <p:cNvPr id="178" name="PlaceHolder 6"/>
          <p:cNvSpPr>
            <a:spLocks noGrp="1"/>
          </p:cNvSpPr>
          <p:nvPr>
            <p:ph type="body"/>
          </p:nvPr>
        </p:nvSpPr>
        <p:spPr>
          <a:xfrm>
            <a:off x="5174280" y="1352520"/>
            <a:ext cx="3373920" cy="3025080"/>
          </a:xfrm>
          <a:prstGeom prst="rect">
            <a:avLst/>
          </a:prstGeom>
        </p:spPr>
        <p:txBody>
          <a:bodyPr tIns="91440" bIns="91440">
            <a:noAutofit/>
          </a:bodyPr>
          <a:p>
            <a:pPr marL="432000" indent="-324000" algn="ctr">
              <a:spcBef>
                <a:spcPts val="1417"/>
              </a:spcBef>
              <a:buClr>
                <a:srgbClr val="000000"/>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lgn="ctr">
              <a:spcBef>
                <a:spcPts val="1134"/>
              </a:spcBef>
              <a:buClr>
                <a:srgbClr val="000000"/>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lgn="ctr">
              <a:spcBef>
                <a:spcPts val="850"/>
              </a:spcBef>
              <a:buClr>
                <a:srgbClr val="000000"/>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lgn="ctr">
              <a:spcBef>
                <a:spcPts val="567"/>
              </a:spcBef>
              <a:buClr>
                <a:srgbClr val="000000"/>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lgn="ctr">
              <a:spcBef>
                <a:spcPts val="283"/>
              </a:spcBef>
              <a:buClr>
                <a:srgbClr val="000000"/>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lgn="ctr">
              <a:spcBef>
                <a:spcPts val="283"/>
              </a:spcBef>
              <a:buClr>
                <a:srgbClr val="000000"/>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lgn="ctr">
              <a:spcBef>
                <a:spcPts val="283"/>
              </a:spcBef>
              <a:buClr>
                <a:srgbClr val="000000"/>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179" name="PlaceHolder 7"/>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55B525C8-A400-465A-A172-F156808202B7}"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6" name="CustomShape 1"/>
          <p:cNvSpPr/>
          <p:nvPr/>
        </p:nvSpPr>
        <p:spPr>
          <a:xfrm>
            <a:off x="0" y="0"/>
            <a:ext cx="9143640" cy="487440"/>
          </a:xfrm>
          <a:prstGeom prst="rect">
            <a:avLst/>
          </a:prstGeom>
          <a:solidFill>
            <a:schemeClr val="lt2"/>
          </a:solidFill>
          <a:ln>
            <a:noFill/>
          </a:ln>
        </p:spPr>
        <p:style>
          <a:lnRef idx="0"/>
          <a:fillRef idx="0"/>
          <a:effectRef idx="0"/>
          <a:fontRef idx="minor"/>
        </p:style>
      </p:sp>
      <p:grpSp>
        <p:nvGrpSpPr>
          <p:cNvPr id="217" name="Group 2"/>
          <p:cNvGrpSpPr/>
          <p:nvPr/>
        </p:nvGrpSpPr>
        <p:grpSpPr>
          <a:xfrm>
            <a:off x="830520" y="1191600"/>
            <a:ext cx="745200" cy="45360"/>
            <a:chOff x="830520" y="1191600"/>
            <a:chExt cx="745200" cy="45360"/>
          </a:xfrm>
        </p:grpSpPr>
        <p:sp>
          <p:nvSpPr>
            <p:cNvPr id="218" name="CustomShape 3"/>
            <p:cNvSpPr/>
            <p:nvPr/>
          </p:nvSpPr>
          <p:spPr>
            <a:xfrm rot="16200000">
              <a:off x="1366560" y="1027800"/>
              <a:ext cx="45360" cy="372600"/>
            </a:xfrm>
            <a:prstGeom prst="rect">
              <a:avLst/>
            </a:prstGeom>
            <a:solidFill>
              <a:schemeClr val="accent3"/>
            </a:solidFill>
            <a:ln>
              <a:noFill/>
            </a:ln>
          </p:spPr>
          <p:style>
            <a:lnRef idx="0"/>
            <a:fillRef idx="0"/>
            <a:effectRef idx="0"/>
            <a:fontRef idx="minor"/>
          </p:style>
        </p:sp>
        <p:sp>
          <p:nvSpPr>
            <p:cNvPr id="219" name="CustomShape 4"/>
            <p:cNvSpPr/>
            <p:nvPr/>
          </p:nvSpPr>
          <p:spPr>
            <a:xfrm rot="16200000">
              <a:off x="995400" y="1026360"/>
              <a:ext cx="45360" cy="375480"/>
            </a:xfrm>
            <a:prstGeom prst="rect">
              <a:avLst/>
            </a:prstGeom>
            <a:solidFill>
              <a:schemeClr val="dk1"/>
            </a:solidFill>
            <a:ln>
              <a:noFill/>
            </a:ln>
          </p:spPr>
          <p:style>
            <a:lnRef idx="0"/>
            <a:fillRef idx="0"/>
            <a:effectRef idx="0"/>
            <a:fontRef idx="minor"/>
          </p:style>
        </p:sp>
      </p:grpSp>
      <p:sp>
        <p:nvSpPr>
          <p:cNvPr id="220" name="PlaceHolder 5"/>
          <p:cNvSpPr>
            <a:spLocks noGrp="1"/>
          </p:cNvSpPr>
          <p:nvPr>
            <p:ph type="title"/>
          </p:nvPr>
        </p:nvSpPr>
        <p:spPr>
          <a:xfrm>
            <a:off x="729360" y="1318680"/>
            <a:ext cx="7688520" cy="534960"/>
          </a:xfrm>
          <a:prstGeom prst="rect">
            <a:avLst/>
          </a:prstGeom>
        </p:spPr>
        <p:txBody>
          <a:bodyPr tIns="91440" bIns="91440">
            <a:noAutofit/>
          </a:bodyPr>
          <a:p>
            <a:pPr algn="ctr"/>
            <a:r>
              <a:rPr b="0" lang="en-IN" sz="2600" spc="-1" strike="noStrike">
                <a:solidFill>
                  <a:srgbClr val="000000"/>
                </a:solidFill>
                <a:latin typeface="Arial"/>
              </a:rPr>
              <a:t>Click to edit the title text format</a:t>
            </a:r>
            <a:endParaRPr b="0" lang="en-IN" sz="2600" spc="-1" strike="noStrike">
              <a:solidFill>
                <a:srgbClr val="000000"/>
              </a:solidFill>
              <a:latin typeface="Arial"/>
            </a:endParaRPr>
          </a:p>
        </p:txBody>
      </p:sp>
      <p:sp>
        <p:nvSpPr>
          <p:cNvPr id="221" name="PlaceHolder 6"/>
          <p:cNvSpPr>
            <a:spLocks noGrp="1"/>
          </p:cNvSpPr>
          <p:nvPr>
            <p:ph type="body"/>
          </p:nvPr>
        </p:nvSpPr>
        <p:spPr>
          <a:xfrm>
            <a:off x="729360" y="2079000"/>
            <a:ext cx="7688520" cy="2260800"/>
          </a:xfrm>
          <a:prstGeom prst="rect">
            <a:avLst/>
          </a:prstGeom>
        </p:spPr>
        <p:txBody>
          <a:bodyPr tIns="91440" bIns="91440">
            <a:noAutofit/>
          </a:bodyPr>
          <a:p>
            <a:pPr marL="432000" indent="-324000" algn="ctr">
              <a:spcBef>
                <a:spcPts val="1417"/>
              </a:spcBef>
              <a:buClr>
                <a:srgbClr val="000000"/>
              </a:buClr>
              <a:buSzPct val="45000"/>
              <a:buFont typeface="Wingdings" charset="2"/>
              <a:buChar char=""/>
            </a:pPr>
            <a:r>
              <a:rPr b="0" lang="en-IN" sz="1300" spc="-1" strike="noStrike">
                <a:solidFill>
                  <a:srgbClr val="000000"/>
                </a:solidFill>
                <a:latin typeface="Arial"/>
              </a:rPr>
              <a:t>Click to edit the outline text format</a:t>
            </a:r>
            <a:endParaRPr b="0" lang="en-IN" sz="1300" spc="-1" strike="noStrike">
              <a:solidFill>
                <a:srgbClr val="000000"/>
              </a:solidFill>
              <a:latin typeface="Arial"/>
            </a:endParaRPr>
          </a:p>
          <a:p>
            <a:pPr lvl="1" marL="864000" indent="-324000" algn="ctr">
              <a:spcBef>
                <a:spcPts val="1134"/>
              </a:spcBef>
              <a:buClr>
                <a:srgbClr val="000000"/>
              </a:buClr>
              <a:buSzPct val="75000"/>
              <a:buFont typeface="Symbol" charset="2"/>
              <a:buChar char=""/>
            </a:pPr>
            <a:r>
              <a:rPr b="0" lang="en-IN" sz="1300" spc="-1" strike="noStrike">
                <a:solidFill>
                  <a:srgbClr val="000000"/>
                </a:solidFill>
                <a:latin typeface="Arial"/>
              </a:rPr>
              <a:t>Second Outline Level</a:t>
            </a:r>
            <a:endParaRPr b="0" lang="en-IN" sz="1300" spc="-1" strike="noStrike">
              <a:solidFill>
                <a:srgbClr val="000000"/>
              </a:solidFill>
              <a:latin typeface="Arial"/>
            </a:endParaRPr>
          </a:p>
          <a:p>
            <a:pPr lvl="2" marL="1296000" indent="-288000" algn="ctr">
              <a:spcBef>
                <a:spcPts val="850"/>
              </a:spcBef>
              <a:buClr>
                <a:srgbClr val="000000"/>
              </a:buClr>
              <a:buSzPct val="45000"/>
              <a:buFont typeface="Wingdings" charset="2"/>
              <a:buChar char=""/>
            </a:pPr>
            <a:r>
              <a:rPr b="0" lang="en-IN" sz="1300" spc="-1" strike="noStrike">
                <a:solidFill>
                  <a:srgbClr val="000000"/>
                </a:solidFill>
                <a:latin typeface="Arial"/>
              </a:rPr>
              <a:t>Third Outline Level</a:t>
            </a:r>
            <a:endParaRPr b="0" lang="en-IN" sz="1300" spc="-1" strike="noStrike">
              <a:solidFill>
                <a:srgbClr val="000000"/>
              </a:solidFill>
              <a:latin typeface="Arial"/>
            </a:endParaRPr>
          </a:p>
          <a:p>
            <a:pPr lvl="3" marL="1728000" indent="-216000" algn="ctr">
              <a:spcBef>
                <a:spcPts val="567"/>
              </a:spcBef>
              <a:buClr>
                <a:srgbClr val="000000"/>
              </a:buClr>
              <a:buSzPct val="75000"/>
              <a:buFont typeface="Symbol" charset="2"/>
              <a:buChar char=""/>
            </a:pPr>
            <a:r>
              <a:rPr b="0" lang="en-IN" sz="1300" spc="-1" strike="noStrike">
                <a:solidFill>
                  <a:srgbClr val="000000"/>
                </a:solidFill>
                <a:latin typeface="Arial"/>
              </a:rPr>
              <a:t>Fourth Outline Level</a:t>
            </a:r>
            <a:endParaRPr b="0" lang="en-IN" sz="1300" spc="-1" strike="noStrike">
              <a:solidFill>
                <a:srgbClr val="000000"/>
              </a:solidFill>
              <a:latin typeface="Arial"/>
            </a:endParaRPr>
          </a:p>
          <a:p>
            <a:pPr lvl="4" marL="2160000" indent="-216000" algn="ctr">
              <a:spcBef>
                <a:spcPts val="283"/>
              </a:spcBef>
              <a:buClr>
                <a:srgbClr val="000000"/>
              </a:buClr>
              <a:buSzPct val="45000"/>
              <a:buFont typeface="Wingdings" charset="2"/>
              <a:buChar char=""/>
            </a:pPr>
            <a:r>
              <a:rPr b="0" lang="en-IN" sz="1300" spc="-1" strike="noStrike">
                <a:solidFill>
                  <a:srgbClr val="000000"/>
                </a:solidFill>
                <a:latin typeface="Arial"/>
              </a:rPr>
              <a:t>Fifth Outline Level</a:t>
            </a:r>
            <a:endParaRPr b="0" lang="en-IN" sz="1300" spc="-1" strike="noStrike">
              <a:solidFill>
                <a:srgbClr val="000000"/>
              </a:solidFill>
              <a:latin typeface="Arial"/>
            </a:endParaRPr>
          </a:p>
          <a:p>
            <a:pPr lvl="5" marL="2592000" indent="-216000" algn="ctr">
              <a:spcBef>
                <a:spcPts val="283"/>
              </a:spcBef>
              <a:buClr>
                <a:srgbClr val="000000"/>
              </a:buClr>
              <a:buSzPct val="45000"/>
              <a:buFont typeface="Wingdings" charset="2"/>
              <a:buChar char=""/>
            </a:pPr>
            <a:r>
              <a:rPr b="0" lang="en-IN" sz="1300" spc="-1" strike="noStrike">
                <a:solidFill>
                  <a:srgbClr val="000000"/>
                </a:solidFill>
                <a:latin typeface="Arial"/>
              </a:rPr>
              <a:t>Sixth Outline Level</a:t>
            </a:r>
            <a:endParaRPr b="0" lang="en-IN" sz="1300" spc="-1" strike="noStrike">
              <a:solidFill>
                <a:srgbClr val="000000"/>
              </a:solidFill>
              <a:latin typeface="Arial"/>
            </a:endParaRPr>
          </a:p>
          <a:p>
            <a:pPr lvl="6" marL="3024000" indent="-216000" algn="ctr">
              <a:spcBef>
                <a:spcPts val="283"/>
              </a:spcBef>
              <a:buClr>
                <a:srgbClr val="000000"/>
              </a:buClr>
              <a:buSzPct val="45000"/>
              <a:buFont typeface="Wingdings" charset="2"/>
              <a:buChar char=""/>
            </a:pPr>
            <a:r>
              <a:rPr b="0" lang="en-IN" sz="1300" spc="-1" strike="noStrike">
                <a:solidFill>
                  <a:srgbClr val="000000"/>
                </a:solidFill>
                <a:latin typeface="Arial"/>
              </a:rPr>
              <a:t>Seventh Outline Level</a:t>
            </a:r>
            <a:endParaRPr b="0" lang="en-IN" sz="1300" spc="-1" strike="noStrike">
              <a:solidFill>
                <a:srgbClr val="000000"/>
              </a:solidFill>
              <a:latin typeface="Arial"/>
            </a:endParaRPr>
          </a:p>
        </p:txBody>
      </p:sp>
      <p:sp>
        <p:nvSpPr>
          <p:cNvPr id="222" name="PlaceHolder 7"/>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16320562-9B68-4939-9E9D-EE48898D777D}"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b5600"/>
        </a:solidFill>
      </p:bgPr>
    </p:bg>
    <p:spTree>
      <p:nvGrpSpPr>
        <p:cNvPr id="1" name=""/>
        <p:cNvGrpSpPr/>
        <p:nvPr/>
      </p:nvGrpSpPr>
      <p:grpSpPr>
        <a:xfrm>
          <a:off x="0" y="0"/>
          <a:ext cx="0" cy="0"/>
          <a:chOff x="0" y="0"/>
          <a:chExt cx="0" cy="0"/>
        </a:xfrm>
      </p:grpSpPr>
      <p:grpSp>
        <p:nvGrpSpPr>
          <p:cNvPr id="259" name="Group 1"/>
          <p:cNvGrpSpPr/>
          <p:nvPr/>
        </p:nvGrpSpPr>
        <p:grpSpPr>
          <a:xfrm>
            <a:off x="830520" y="4169520"/>
            <a:ext cx="745200" cy="45360"/>
            <a:chOff x="830520" y="4169520"/>
            <a:chExt cx="745200" cy="45360"/>
          </a:xfrm>
        </p:grpSpPr>
        <p:sp>
          <p:nvSpPr>
            <p:cNvPr id="260" name="CustomShape 2"/>
            <p:cNvSpPr/>
            <p:nvPr/>
          </p:nvSpPr>
          <p:spPr>
            <a:xfrm rot="16200000">
              <a:off x="1366560" y="4005720"/>
              <a:ext cx="45360" cy="372600"/>
            </a:xfrm>
            <a:prstGeom prst="rect">
              <a:avLst/>
            </a:prstGeom>
            <a:solidFill>
              <a:schemeClr val="lt1"/>
            </a:solidFill>
            <a:ln>
              <a:noFill/>
            </a:ln>
          </p:spPr>
          <p:style>
            <a:lnRef idx="0"/>
            <a:fillRef idx="0"/>
            <a:effectRef idx="0"/>
            <a:fontRef idx="minor"/>
          </p:style>
        </p:sp>
        <p:sp>
          <p:nvSpPr>
            <p:cNvPr id="261" name="CustomShape 3"/>
            <p:cNvSpPr/>
            <p:nvPr/>
          </p:nvSpPr>
          <p:spPr>
            <a:xfrm rot="16200000">
              <a:off x="995400" y="4004280"/>
              <a:ext cx="45360" cy="375480"/>
            </a:xfrm>
            <a:prstGeom prst="rect">
              <a:avLst/>
            </a:prstGeom>
            <a:solidFill>
              <a:schemeClr val="lt1"/>
            </a:solidFill>
            <a:ln>
              <a:noFill/>
            </a:ln>
          </p:spPr>
          <p:style>
            <a:lnRef idx="0"/>
            <a:fillRef idx="0"/>
            <a:effectRef idx="0"/>
            <a:fontRef idx="minor"/>
          </p:style>
        </p:sp>
      </p:grpSp>
      <p:sp>
        <p:nvSpPr>
          <p:cNvPr id="262" name="PlaceHolder 4"/>
          <p:cNvSpPr>
            <a:spLocks noGrp="1"/>
          </p:cNvSpPr>
          <p:nvPr>
            <p:ph type="title"/>
          </p:nvPr>
        </p:nvSpPr>
        <p:spPr>
          <a:xfrm>
            <a:off x="729360" y="864360"/>
            <a:ext cx="7020720" cy="2984760"/>
          </a:xfrm>
          <a:prstGeom prst="rect">
            <a:avLst/>
          </a:prstGeom>
        </p:spPr>
        <p:txBody>
          <a:bodyPr tIns="91440" bIns="91440" anchor="ctr">
            <a:noAutofit/>
          </a:bodyPr>
          <a:p>
            <a:pPr algn="ctr"/>
            <a:r>
              <a:rPr b="0" lang="en-IN" sz="3600" spc="-1" strike="noStrike">
                <a:solidFill>
                  <a:srgbClr val="000000"/>
                </a:solidFill>
                <a:latin typeface="Arial"/>
              </a:rPr>
              <a:t>Click to edit the title text </a:t>
            </a:r>
            <a:r>
              <a:rPr b="0" lang="en-IN" sz="3600" spc="-1" strike="noStrike">
                <a:solidFill>
                  <a:srgbClr val="000000"/>
                </a:solidFill>
                <a:latin typeface="Arial"/>
              </a:rPr>
              <a:t>format</a:t>
            </a:r>
            <a:endParaRPr b="0" lang="en-IN" sz="3600" spc="-1" strike="noStrike">
              <a:solidFill>
                <a:srgbClr val="000000"/>
              </a:solidFill>
              <a:latin typeface="Arial"/>
            </a:endParaRPr>
          </a:p>
        </p:txBody>
      </p:sp>
      <p:sp>
        <p:nvSpPr>
          <p:cNvPr id="263" name="PlaceHolder 5"/>
          <p:cNvSpPr>
            <a:spLocks noGrp="1"/>
          </p:cNvSpPr>
          <p:nvPr>
            <p:ph type="sldNum"/>
          </p:nvPr>
        </p:nvSpPr>
        <p:spPr>
          <a:xfrm>
            <a:off x="8536320" y="4749840"/>
            <a:ext cx="548280" cy="393120"/>
          </a:xfrm>
          <a:prstGeom prst="rect">
            <a:avLst/>
          </a:prstGeom>
        </p:spPr>
        <p:txBody>
          <a:bodyPr tIns="91440" bIns="91440" anchor="ctr">
            <a:noAutofit/>
          </a:bodyPr>
          <a:p>
            <a:pPr algn="r">
              <a:lnSpc>
                <a:spcPct val="100000"/>
              </a:lnSpc>
              <a:tabLst>
                <a:tab algn="l" pos="0"/>
              </a:tabLst>
            </a:pPr>
            <a:fld id="{A1D9DD0C-EA71-47DE-A85D-A574C788D4F5}" type="slidenum">
              <a:rPr b="0" lang="en" sz="1000" spc="-1" strike="noStrike">
                <a:solidFill>
                  <a:srgbClr val="ffffff"/>
                </a:solidFill>
                <a:latin typeface="Lato"/>
                <a:ea typeface="Lato"/>
              </a:rPr>
              <a:t>&lt;number&gt;</a:t>
            </a:fld>
            <a:endParaRPr b="0" lang="en-IN" sz="1000" spc="-1" strike="noStrike">
              <a:latin typeface="Times New Roman"/>
            </a:endParaRPr>
          </a:p>
        </p:txBody>
      </p:sp>
      <p:sp>
        <p:nvSpPr>
          <p:cNvPr id="264"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49.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6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9.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49.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4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01" name="Google Shape;106;p15" descr="Open Chromebook laptop computer"/>
          <p:cNvPicPr/>
          <p:nvPr/>
        </p:nvPicPr>
        <p:blipFill>
          <a:blip r:embed="rId1"/>
          <a:srcRect l="0" t="0" r="3344" b="0"/>
          <a:stretch/>
        </p:blipFill>
        <p:spPr>
          <a:xfrm>
            <a:off x="4606920" y="1399680"/>
            <a:ext cx="4536720" cy="2822040"/>
          </a:xfrm>
          <a:prstGeom prst="rect">
            <a:avLst/>
          </a:prstGeom>
          <a:ln>
            <a:noFill/>
          </a:ln>
        </p:spPr>
      </p:pic>
      <p:pic>
        <p:nvPicPr>
          <p:cNvPr id="302" name="Google Shape;107;p15" descr="Component Detail"/>
          <p:cNvPicPr/>
          <p:nvPr/>
        </p:nvPicPr>
        <p:blipFill>
          <a:blip r:embed="rId2"/>
          <a:srcRect l="0" t="3656" r="0" b="20497"/>
          <a:stretch/>
        </p:blipFill>
        <p:spPr>
          <a:xfrm>
            <a:off x="5181120" y="1645560"/>
            <a:ext cx="3470760" cy="1974240"/>
          </a:xfrm>
          <a:prstGeom prst="rect">
            <a:avLst/>
          </a:prstGeom>
          <a:ln>
            <a:noFill/>
          </a:ln>
        </p:spPr>
      </p:pic>
      <p:sp>
        <p:nvSpPr>
          <p:cNvPr id="303" name="TextShape 1"/>
          <p:cNvSpPr txBox="1"/>
          <p:nvPr/>
        </p:nvSpPr>
        <p:spPr>
          <a:xfrm>
            <a:off x="817920" y="1302120"/>
            <a:ext cx="3862080" cy="1429920"/>
          </a:xfrm>
          <a:prstGeom prst="rect">
            <a:avLst/>
          </a:prstGeom>
          <a:noFill/>
          <a:ln>
            <a:noFill/>
          </a:ln>
        </p:spPr>
        <p:txBody>
          <a:bodyPr tIns="91440" bIns="91440" anchor="ctr">
            <a:noAutofit/>
          </a:bodyPr>
          <a:p>
            <a:pPr>
              <a:lnSpc>
                <a:spcPct val="100000"/>
              </a:lnSpc>
              <a:tabLst>
                <a:tab algn="l" pos="0"/>
              </a:tabLst>
            </a:pPr>
            <a:r>
              <a:rPr b="1" lang="en" sz="1800" spc="-1" strike="noStrike">
                <a:solidFill>
                  <a:srgbClr val="1a1a1a"/>
                </a:solidFill>
                <a:latin typeface="Raleway"/>
                <a:ea typeface="Raleway"/>
              </a:rPr>
              <a:t>Digital Badge Generation portal for Students, College professors &amp; recruiters.</a:t>
            </a:r>
            <a:endParaRPr b="0" lang="en-IN" sz="1800" spc="-1" strike="noStrike">
              <a:solidFill>
                <a:srgbClr val="000000"/>
              </a:solidFill>
              <a:latin typeface="Arial"/>
            </a:endParaRPr>
          </a:p>
        </p:txBody>
      </p:sp>
      <p:sp>
        <p:nvSpPr>
          <p:cNvPr id="304" name="TextShape 2"/>
          <p:cNvSpPr txBox="1"/>
          <p:nvPr/>
        </p:nvSpPr>
        <p:spPr>
          <a:xfrm>
            <a:off x="654840" y="2921760"/>
            <a:ext cx="3862080" cy="1837080"/>
          </a:xfrm>
          <a:prstGeom prst="rect">
            <a:avLst/>
          </a:prstGeom>
          <a:noFill/>
          <a:ln>
            <a:noFill/>
          </a:ln>
        </p:spPr>
        <p:txBody>
          <a:bodyPr tIns="91440" bIns="91440">
            <a:noAutofit/>
          </a:bodyPr>
          <a:p>
            <a:pPr>
              <a:lnSpc>
                <a:spcPct val="100000"/>
              </a:lnSpc>
              <a:tabLst>
                <a:tab algn="l" pos="0"/>
              </a:tabLst>
            </a:pPr>
            <a:r>
              <a:rPr b="0" lang="en" sz="1600" spc="-1" strike="noStrike">
                <a:solidFill>
                  <a:srgbClr val="595959"/>
                </a:solidFill>
                <a:latin typeface="Lato"/>
                <a:ea typeface="Lato"/>
              </a:rPr>
              <a:t>THEME</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1" lang="en" sz="1600" spc="-1" strike="noStrike">
                <a:solidFill>
                  <a:srgbClr val="595959"/>
                </a:solidFill>
                <a:latin typeface="Lato"/>
                <a:ea typeface="Lato"/>
              </a:rPr>
              <a:t>DIGITAL BADGING</a:t>
            </a:r>
            <a:endParaRPr b="0" lang="en-IN" sz="1600" spc="-1" strike="noStrike">
              <a:latin typeface="Arial"/>
            </a:endParaRPr>
          </a:p>
          <a:p>
            <a:pPr>
              <a:lnSpc>
                <a:spcPct val="100000"/>
              </a:lnSpc>
              <a:tabLst>
                <a:tab algn="l" pos="0"/>
              </a:tabLst>
            </a:pPr>
            <a:r>
              <a:rPr b="0" lang="en" sz="1600" spc="-1" strike="noStrike">
                <a:solidFill>
                  <a:srgbClr val="595959"/>
                </a:solidFill>
                <a:latin typeface="Lato"/>
                <a:ea typeface="Lato"/>
              </a:rPr>
              <a:t>TEAM</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1" lang="en" sz="1600" spc="-1" strike="noStrike">
                <a:solidFill>
                  <a:srgbClr val="595959"/>
                </a:solidFill>
                <a:latin typeface="Lato"/>
                <a:ea typeface="Lato"/>
              </a:rPr>
              <a:t>namoRocks</a:t>
            </a:r>
            <a:endParaRPr b="0" lang="en-IN" sz="1600" spc="-1" strike="noStrike">
              <a:latin typeface="Arial"/>
            </a:endParaRPr>
          </a:p>
          <a:p>
            <a:pPr>
              <a:lnSpc>
                <a:spcPct val="100000"/>
              </a:lnSpc>
              <a:tabLst>
                <a:tab algn="l" pos="0"/>
              </a:tabLst>
            </a:pPr>
            <a:r>
              <a:rPr b="0" lang="en" sz="1600" spc="-1" strike="noStrike">
                <a:solidFill>
                  <a:srgbClr val="595959"/>
                </a:solidFill>
                <a:latin typeface="Lato"/>
                <a:ea typeface="Lato"/>
              </a:rPr>
              <a:t>SUBMISSION</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1" lang="en" sz="1600" spc="-1" strike="noStrike">
                <a:solidFill>
                  <a:srgbClr val="595959"/>
                </a:solidFill>
                <a:latin typeface="Lato"/>
                <a:ea typeface="Lato"/>
              </a:rPr>
              <a:t>A web portal (Software)</a:t>
            </a:r>
            <a:endParaRPr b="0" lang="en-IN" sz="1600" spc="-1" strike="noStrike">
              <a:latin typeface="Arial"/>
            </a:endParaRPr>
          </a:p>
          <a:p>
            <a:pPr>
              <a:lnSpc>
                <a:spcPct val="100000"/>
              </a:lnSpc>
              <a:tabLst>
                <a:tab algn="l" pos="0"/>
              </a:tabLst>
            </a:pPr>
            <a:r>
              <a:rPr b="0" lang="en" sz="1600" spc="-1" strike="noStrike">
                <a:solidFill>
                  <a:srgbClr val="595959"/>
                </a:solidFill>
                <a:latin typeface="Lato"/>
                <a:ea typeface="Lato"/>
              </a:rPr>
              <a:t>PORTALNAME: </a:t>
            </a:r>
            <a:r>
              <a:rPr b="1" lang="en" sz="1600" spc="-1" strike="noStrike">
                <a:solidFill>
                  <a:srgbClr val="666666"/>
                </a:solidFill>
                <a:latin typeface="Raleway"/>
                <a:ea typeface="Raleway"/>
              </a:rPr>
              <a:t>BadgeOfExcellence</a:t>
            </a:r>
            <a:endParaRPr b="0" lang="en-IN" sz="1600" spc="-1" strike="noStrike">
              <a:latin typeface="Arial"/>
            </a:endParaRPr>
          </a:p>
          <a:p>
            <a:pPr>
              <a:lnSpc>
                <a:spcPct val="100000"/>
              </a:lnSpc>
              <a:tabLst>
                <a:tab algn="l" pos="0"/>
              </a:tabLst>
            </a:pPr>
            <a:r>
              <a:rPr b="0" lang="en" sz="1600" spc="-1" strike="noStrike">
                <a:solidFill>
                  <a:srgbClr val="595959"/>
                </a:solidFill>
                <a:latin typeface="Lato"/>
                <a:ea typeface="Lato"/>
              </a:rPr>
              <a:t>Link </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0" lang="en" sz="1600" spc="-1" strike="noStrike">
                <a:solidFill>
                  <a:srgbClr val="595959"/>
                </a:solidFill>
                <a:latin typeface="Lato"/>
                <a:ea typeface="Lato"/>
              </a:rPr>
              <a:t>: </a:t>
            </a:r>
            <a:r>
              <a:rPr b="0" lang="en" sz="1500" spc="-1" strike="noStrike">
                <a:solidFill>
                  <a:srgbClr val="ff0000"/>
                </a:solidFill>
                <a:latin typeface="Lato"/>
                <a:ea typeface="Lato"/>
              </a:rPr>
              <a:t>https://github.com/gitkp11/BadgeProject</a:t>
            </a:r>
            <a:endParaRPr b="0" lang="en-IN" sz="1500" spc="-1" strike="noStrike">
              <a:latin typeface="Arial"/>
            </a:endParaRPr>
          </a:p>
          <a:p>
            <a:pPr>
              <a:lnSpc>
                <a:spcPct val="100000"/>
              </a:lnSpc>
              <a:tabLst>
                <a:tab algn="l" pos="0"/>
              </a:tabLst>
            </a:pPr>
            <a:endParaRPr b="0" lang="en-IN" sz="1500" spc="-1" strike="noStrike">
              <a:latin typeface="Arial"/>
            </a:endParaRPr>
          </a:p>
        </p:txBody>
      </p:sp>
      <p:pic>
        <p:nvPicPr>
          <p:cNvPr id="305" name="Google Shape;110;p15" descr=""/>
          <p:cNvPicPr/>
          <p:nvPr/>
        </p:nvPicPr>
        <p:blipFill>
          <a:blip r:embed="rId3"/>
          <a:srcRect l="0" t="0" r="892" b="0"/>
          <a:stretch/>
        </p:blipFill>
        <p:spPr>
          <a:xfrm>
            <a:off x="5181120" y="1645560"/>
            <a:ext cx="3470760" cy="2028240"/>
          </a:xfrm>
          <a:prstGeom prst="rect">
            <a:avLst/>
          </a:prstGeom>
          <a:ln>
            <a:noFill/>
          </a:ln>
        </p:spPr>
      </p:pic>
      <p:pic>
        <p:nvPicPr>
          <p:cNvPr id="306" name="Google Shape;111;p15" descr="Portrait-oriented black smaptphone"/>
          <p:cNvPicPr/>
          <p:nvPr/>
        </p:nvPicPr>
        <p:blipFill>
          <a:blip r:embed="rId4"/>
          <a:srcRect l="0" t="0" r="19977" b="0"/>
          <a:stretch/>
        </p:blipFill>
        <p:spPr>
          <a:xfrm>
            <a:off x="8220960" y="2149920"/>
            <a:ext cx="922680" cy="2265120"/>
          </a:xfrm>
          <a:prstGeom prst="rect">
            <a:avLst/>
          </a:prstGeom>
          <a:ln>
            <a:noFill/>
          </a:ln>
          <a:effectLst>
            <a:reflection algn="bl" blurRad="0" dir="0" dist="0" endA="0" endPos="4000" fadeDir="5400012" kx="0" ky="0" rotWithShape="0" stA="20000" stPos="0" sy="-100000"/>
          </a:effectLst>
        </p:spPr>
      </p:pic>
      <p:pic>
        <p:nvPicPr>
          <p:cNvPr id="307" name="Google Shape;112;p15" descr="Mobile View"/>
          <p:cNvPicPr/>
          <p:nvPr/>
        </p:nvPicPr>
        <p:blipFill>
          <a:blip r:embed="rId5"/>
          <a:srcRect l="-388" t="0" r="23475" b="16349"/>
          <a:stretch/>
        </p:blipFill>
        <p:spPr>
          <a:xfrm>
            <a:off x="8271360" y="2337480"/>
            <a:ext cx="872280" cy="1837080"/>
          </a:xfrm>
          <a:prstGeom prst="rect">
            <a:avLst/>
          </a:prstGeom>
          <a:ln>
            <a:noFill/>
          </a:ln>
        </p:spPr>
      </p:pic>
      <p:pic>
        <p:nvPicPr>
          <p:cNvPr id="308" name="Google Shape;113;p15" descr=""/>
          <p:cNvPicPr/>
          <p:nvPr/>
        </p:nvPicPr>
        <p:blipFill>
          <a:blip r:embed="rId6"/>
          <a:srcRect l="49398" t="22625" r="25561" b="2831"/>
          <a:stretch/>
        </p:blipFill>
        <p:spPr>
          <a:xfrm>
            <a:off x="8271360" y="2337480"/>
            <a:ext cx="872280" cy="1837080"/>
          </a:xfrm>
          <a:prstGeom prst="rect">
            <a:avLst/>
          </a:prstGeom>
          <a:ln>
            <a:noFill/>
          </a:ln>
        </p:spPr>
      </p:pic>
      <p:sp>
        <p:nvSpPr>
          <p:cNvPr id="309" name="CustomShape 3"/>
          <p:cNvSpPr/>
          <p:nvPr/>
        </p:nvSpPr>
        <p:spPr>
          <a:xfrm>
            <a:off x="1382400" y="399960"/>
            <a:ext cx="6547320" cy="712800"/>
          </a:xfrm>
          <a:prstGeom prst="rect">
            <a:avLst/>
          </a:prstGeom>
          <a:noFill/>
          <a:ln>
            <a:noFill/>
          </a:ln>
        </p:spPr>
        <p:style>
          <a:lnRef idx="0"/>
          <a:fillRef idx="0"/>
          <a:effectRef idx="0"/>
          <a:fontRef idx="minor"/>
        </p:style>
        <p:txBody>
          <a:bodyPr tIns="91440" bIns="91440">
            <a:noAutofit/>
          </a:bodyPr>
          <a:p>
            <a:pPr>
              <a:lnSpc>
                <a:spcPct val="100000"/>
              </a:lnSpc>
              <a:tabLst>
                <a:tab algn="l" pos="0"/>
              </a:tabLst>
            </a:pPr>
            <a:r>
              <a:rPr b="1" lang="en" sz="4000" spc="-1" strike="noStrike">
                <a:solidFill>
                  <a:srgbClr val="eb5600"/>
                </a:solidFill>
                <a:latin typeface="Raleway"/>
                <a:ea typeface="Raleway"/>
              </a:rPr>
              <a:t>“</a:t>
            </a:r>
            <a:r>
              <a:rPr b="1" lang="en" sz="4000" spc="-1" strike="noStrike">
                <a:solidFill>
                  <a:srgbClr val="eb5600"/>
                </a:solidFill>
                <a:latin typeface="Raleway"/>
                <a:ea typeface="Raleway"/>
              </a:rPr>
              <a:t>BadgeOfExcellence”</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1" name="TextShape 1"/>
          <p:cNvSpPr txBox="1"/>
          <p:nvPr/>
        </p:nvSpPr>
        <p:spPr>
          <a:xfrm>
            <a:off x="730080" y="1318680"/>
            <a:ext cx="3300480" cy="178488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 :  Implementation</a:t>
            </a:r>
            <a:br/>
            <a:r>
              <a:rPr b="0" lang="en" sz="2600" spc="-1" strike="noStrike">
                <a:solidFill>
                  <a:srgbClr val="1a1a1a"/>
                </a:solidFill>
                <a:latin typeface="Raleway"/>
                <a:ea typeface="Raleway"/>
              </a:rPr>
              <a:t>05</a:t>
            </a:r>
            <a:endParaRPr b="0" lang="en-IN" sz="2600" spc="-1" strike="noStrike">
              <a:solidFill>
                <a:srgbClr val="000000"/>
              </a:solidFill>
              <a:latin typeface="Arial"/>
            </a:endParaRPr>
          </a:p>
        </p:txBody>
      </p:sp>
      <p:sp>
        <p:nvSpPr>
          <p:cNvPr id="342" name="CustomShape 2"/>
          <p:cNvSpPr/>
          <p:nvPr/>
        </p:nvSpPr>
        <p:spPr>
          <a:xfrm>
            <a:off x="5149440" y="1851480"/>
            <a:ext cx="3300480" cy="354240"/>
          </a:xfrm>
          <a:prstGeom prst="rect">
            <a:avLst/>
          </a:prstGeom>
          <a:noFill/>
          <a:ln>
            <a:noFill/>
          </a:ln>
        </p:spPr>
        <p:style>
          <a:lnRef idx="0"/>
          <a:fillRef idx="0"/>
          <a:effectRef idx="0"/>
          <a:fontRef idx="minor"/>
        </p:style>
        <p:txBody>
          <a:bodyPr tIns="91440" bIns="91440">
            <a:noAutofit/>
          </a:bodyPr>
          <a:p>
            <a:pPr algn="ctr">
              <a:lnSpc>
                <a:spcPct val="115000"/>
              </a:lnSpc>
              <a:tabLst>
                <a:tab algn="l" pos="0"/>
              </a:tabLst>
            </a:pPr>
            <a:r>
              <a:rPr b="1" lang="en" sz="1400" spc="-1" strike="noStrike">
                <a:solidFill>
                  <a:srgbClr val="1a9988"/>
                </a:solidFill>
                <a:latin typeface="Lato"/>
                <a:ea typeface="Lato"/>
              </a:rPr>
              <a:t>Recruiter View</a:t>
            </a:r>
            <a:endParaRPr b="0" lang="en-IN" sz="1400" spc="-1" strike="noStrike">
              <a:latin typeface="Arial"/>
            </a:endParaRPr>
          </a:p>
        </p:txBody>
      </p:sp>
      <p:sp>
        <p:nvSpPr>
          <p:cNvPr id="343" name="CustomShape 3"/>
          <p:cNvSpPr/>
          <p:nvPr/>
        </p:nvSpPr>
        <p:spPr>
          <a:xfrm>
            <a:off x="5207760" y="3521520"/>
            <a:ext cx="3300480" cy="515520"/>
          </a:xfrm>
          <a:prstGeom prst="rect">
            <a:avLst/>
          </a:prstGeom>
          <a:noFill/>
          <a:ln>
            <a:noFill/>
          </a:ln>
        </p:spPr>
        <p:style>
          <a:lnRef idx="0"/>
          <a:fillRef idx="0"/>
          <a:effectRef idx="0"/>
          <a:fontRef idx="minor"/>
        </p:style>
      </p:sp>
      <p:sp>
        <p:nvSpPr>
          <p:cNvPr id="344" name="CustomShape 4"/>
          <p:cNvSpPr/>
          <p:nvPr/>
        </p:nvSpPr>
        <p:spPr>
          <a:xfrm>
            <a:off x="4426920" y="2280600"/>
            <a:ext cx="4482360" cy="2719440"/>
          </a:xfrm>
          <a:prstGeom prst="rect">
            <a:avLst/>
          </a:prstGeom>
          <a:noFill/>
          <a:ln>
            <a:noFill/>
          </a:ln>
        </p:spPr>
        <p:style>
          <a:lnRef idx="0"/>
          <a:fillRef idx="0"/>
          <a:effectRef idx="0"/>
          <a:fontRef idx="minor"/>
        </p:style>
        <p:txBody>
          <a:bodyPr tIns="91440" bIns="91440">
            <a:noAutofit/>
          </a:bodyPr>
          <a:p>
            <a:pPr marL="457200" indent="-317160">
              <a:lnSpc>
                <a:spcPct val="100000"/>
              </a:lnSpc>
              <a:buClr>
                <a:srgbClr val="000000"/>
              </a:buClr>
              <a:buFont typeface="Lato"/>
              <a:buChar char="●"/>
            </a:pPr>
            <a:r>
              <a:rPr b="0" lang="en" sz="1400" spc="-1" strike="noStrike">
                <a:solidFill>
                  <a:srgbClr val="000000"/>
                </a:solidFill>
                <a:latin typeface="Lato"/>
                <a:ea typeface="Lato"/>
              </a:rPr>
              <a:t>They will be able to view the homepage where all the courses are listed</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also get insights of student details, who have been allotted certain badges in respective courses, enhancing their visibility to industry ready student.</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will also be able to view various skills honed by students by having a visibility access to respective GitHub or LinkedIn id’s of students.</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can also directly contact course professors in case of discripencies.</a:t>
            </a:r>
            <a:endParaRPr b="0" lang="en-IN" sz="1400" spc="-1" strike="noStrike">
              <a:latin typeface="Arial"/>
            </a:endParaRPr>
          </a:p>
        </p:txBody>
      </p:sp>
      <p:sp>
        <p:nvSpPr>
          <p:cNvPr id="345" name="TextShape 5"/>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7D901E5B-A560-42D1-B40B-128E8832FEB8}" type="slidenum">
              <a:rPr b="0" lang="en" sz="1000" spc="-1" strike="noStrike">
                <a:solidFill>
                  <a:srgbClr val="595959"/>
                </a:solidFill>
                <a:latin typeface="Lato"/>
                <a:ea typeface="Lato"/>
              </a:rPr>
              <a:t>&lt;number&gt;</a:t>
            </a:fld>
            <a:endParaRPr b="0" lang="en-IN" sz="1000" spc="-1" strike="noStrike">
              <a:latin typeface="Times New Roman"/>
            </a:endParaRPr>
          </a:p>
        </p:txBody>
      </p:sp>
      <p:pic>
        <p:nvPicPr>
          <p:cNvPr id="346" name="Google Shape;187;p24" descr=""/>
          <p:cNvPicPr/>
          <p:nvPr/>
        </p:nvPicPr>
        <p:blipFill>
          <a:blip r:embed="rId1"/>
          <a:stretch/>
        </p:blipFill>
        <p:spPr>
          <a:xfrm>
            <a:off x="5964840" y="284040"/>
            <a:ext cx="1567080" cy="156708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7" name="TextShape 1"/>
          <p:cNvSpPr txBox="1"/>
          <p:nvPr/>
        </p:nvSpPr>
        <p:spPr>
          <a:xfrm>
            <a:off x="657720" y="1402200"/>
            <a:ext cx="7688520" cy="3215520"/>
          </a:xfrm>
          <a:prstGeom prst="rect">
            <a:avLst/>
          </a:prstGeom>
          <a:noFill/>
          <a:ln>
            <a:noFill/>
          </a:ln>
        </p:spPr>
        <p:txBody>
          <a:bodyPr tIns="91440" bIns="91440">
            <a:noAutofit/>
          </a:bodyPr>
          <a:p>
            <a:pPr marL="457200" indent="-310680">
              <a:lnSpc>
                <a:spcPct val="115000"/>
              </a:lnSpc>
              <a:buClr>
                <a:srgbClr val="595959"/>
              </a:buClr>
              <a:buFont typeface="Lato"/>
              <a:buChar char="➔"/>
            </a:pPr>
            <a:r>
              <a:rPr b="0" lang="en" sz="1300" spc="-1" strike="noStrike">
                <a:solidFill>
                  <a:srgbClr val="595959"/>
                </a:solidFill>
                <a:latin typeface="Lato"/>
                <a:ea typeface="Lato"/>
              </a:rPr>
              <a:t>Our portal will provide recruiters an opportunity to hire skilled and industry ready students.</a:t>
            </a:r>
            <a:endParaRPr b="0" lang="en-IN" sz="1300" spc="-1" strike="noStrike">
              <a:solidFill>
                <a:srgbClr val="000000"/>
              </a:solidFill>
              <a:latin typeface="Arial"/>
            </a:endParaRPr>
          </a:p>
          <a:p>
            <a:pPr marL="457200" indent="-310680">
              <a:lnSpc>
                <a:spcPct val="115000"/>
              </a:lnSpc>
              <a:spcBef>
                <a:spcPts val="1001"/>
              </a:spcBef>
              <a:buClr>
                <a:srgbClr val="595959"/>
              </a:buClr>
              <a:buFont typeface="Lato"/>
              <a:buChar char="➔"/>
            </a:pPr>
            <a:r>
              <a:rPr b="0" lang="en" sz="1300" spc="-1" strike="noStrike">
                <a:solidFill>
                  <a:srgbClr val="595959"/>
                </a:solidFill>
                <a:latin typeface="Lato"/>
                <a:ea typeface="Lato"/>
              </a:rPr>
              <a:t>They don’t need to conduct tiring recruitment processes which will save their resources and time.</a:t>
            </a:r>
            <a:endParaRPr b="0" lang="en-IN" sz="1300" spc="-1" strike="noStrike">
              <a:solidFill>
                <a:srgbClr val="000000"/>
              </a:solidFill>
              <a:latin typeface="Arial"/>
            </a:endParaRPr>
          </a:p>
          <a:p>
            <a:pPr marL="457200" indent="-310680">
              <a:lnSpc>
                <a:spcPct val="115000"/>
              </a:lnSpc>
              <a:spcBef>
                <a:spcPts val="1001"/>
              </a:spcBef>
              <a:buClr>
                <a:srgbClr val="595959"/>
              </a:buClr>
              <a:buFont typeface="Lato"/>
              <a:buChar char="➔"/>
            </a:pPr>
            <a:r>
              <a:rPr b="0" lang="en" sz="1300" spc="-1" strike="noStrike">
                <a:solidFill>
                  <a:srgbClr val="595959"/>
                </a:solidFill>
                <a:latin typeface="Lato"/>
                <a:ea typeface="Lato"/>
              </a:rPr>
              <a:t>It will provide students an opportunity to showcase their skills and get rewarded for their consistency.</a:t>
            </a:r>
            <a:endParaRPr b="0" lang="en-IN" sz="1300" spc="-1" strike="noStrike">
              <a:solidFill>
                <a:srgbClr val="000000"/>
              </a:solidFill>
              <a:latin typeface="Arial"/>
            </a:endParaRPr>
          </a:p>
          <a:p>
            <a:pPr marL="457200" indent="-310680">
              <a:lnSpc>
                <a:spcPct val="115000"/>
              </a:lnSpc>
              <a:spcBef>
                <a:spcPts val="1001"/>
              </a:spcBef>
              <a:buClr>
                <a:srgbClr val="595959"/>
              </a:buClr>
              <a:buFont typeface="Lato"/>
              <a:buChar char="➔"/>
            </a:pPr>
            <a:r>
              <a:rPr b="0" lang="en" sz="1300" spc="-1" strike="noStrike">
                <a:solidFill>
                  <a:srgbClr val="595959"/>
                </a:solidFill>
                <a:latin typeface="Lato"/>
                <a:ea typeface="Lato"/>
              </a:rPr>
              <a:t>This idea (project) fits well within present realms of working of hiring so it can be an asset for colleges as it will provide wide reach to students apart from available sources like LinkedIn, Internshala, TPO office, etc.</a:t>
            </a:r>
            <a:endParaRPr b="0" lang="en-IN" sz="1300" spc="-1" strike="noStrike">
              <a:solidFill>
                <a:srgbClr val="000000"/>
              </a:solidFill>
              <a:latin typeface="Arial"/>
            </a:endParaRPr>
          </a:p>
          <a:p>
            <a:pPr marL="457200" indent="-310680">
              <a:lnSpc>
                <a:spcPct val="115000"/>
              </a:lnSpc>
              <a:spcBef>
                <a:spcPts val="1001"/>
              </a:spcBef>
              <a:spcAft>
                <a:spcPts val="1001"/>
              </a:spcAft>
              <a:buClr>
                <a:srgbClr val="595959"/>
              </a:buClr>
              <a:buFont typeface="Lato"/>
              <a:buChar char="➔"/>
            </a:pPr>
            <a:r>
              <a:rPr b="0" lang="en" sz="1300" spc="-1" strike="noStrike">
                <a:solidFill>
                  <a:srgbClr val="595959"/>
                </a:solidFill>
                <a:latin typeface="Lato"/>
                <a:ea typeface="Lato"/>
              </a:rPr>
              <a:t>The students getting a token of appreciation for studying college courses sincerely can enhance their skill set.</a:t>
            </a:r>
            <a:endParaRPr b="0" lang="en-IN" sz="1300" spc="-1" strike="noStrike">
              <a:solidFill>
                <a:srgbClr val="000000"/>
              </a:solidFill>
              <a:latin typeface="Arial"/>
            </a:endParaRPr>
          </a:p>
        </p:txBody>
      </p:sp>
      <p:sp>
        <p:nvSpPr>
          <p:cNvPr id="348" name="TextShape 2"/>
          <p:cNvSpPr txBox="1"/>
          <p:nvPr/>
        </p:nvSpPr>
        <p:spPr>
          <a:xfrm>
            <a:off x="657720" y="578160"/>
            <a:ext cx="7688520" cy="53496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STAGE-III : Presentation, Optimization</a:t>
            </a:r>
            <a:endParaRPr b="0" lang="en-IN" sz="2600" spc="-1" strike="noStrike">
              <a:solidFill>
                <a:srgbClr val="000000"/>
              </a:solidFill>
              <a:latin typeface="Arial"/>
            </a:endParaRPr>
          </a:p>
        </p:txBody>
      </p:sp>
      <p:sp>
        <p:nvSpPr>
          <p:cNvPr id="349"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D648C17F-0098-40C7-B353-4C897C9FE8B2}"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a9988"/>
        </a:solidFill>
      </p:bgPr>
    </p:bg>
    <p:spTree>
      <p:nvGrpSpPr>
        <p:cNvPr id="1" name=""/>
        <p:cNvGrpSpPr/>
        <p:nvPr/>
      </p:nvGrpSpPr>
      <p:grpSpPr>
        <a:xfrm>
          <a:off x="0" y="0"/>
          <a:ext cx="0" cy="0"/>
          <a:chOff x="0" y="0"/>
          <a:chExt cx="0" cy="0"/>
        </a:xfrm>
      </p:grpSpPr>
      <p:sp>
        <p:nvSpPr>
          <p:cNvPr id="350" name="TextShape 1"/>
          <p:cNvSpPr txBox="1"/>
          <p:nvPr/>
        </p:nvSpPr>
        <p:spPr>
          <a:xfrm>
            <a:off x="729360" y="565920"/>
            <a:ext cx="5058720" cy="583200"/>
          </a:xfrm>
          <a:prstGeom prst="rect">
            <a:avLst/>
          </a:prstGeom>
          <a:noFill/>
          <a:ln>
            <a:noFill/>
          </a:ln>
        </p:spPr>
        <p:txBody>
          <a:bodyPr tIns="91440" bIns="91440">
            <a:noAutofit/>
          </a:bodyPr>
          <a:p>
            <a:pPr>
              <a:lnSpc>
                <a:spcPct val="100000"/>
              </a:lnSpc>
              <a:tabLst>
                <a:tab algn="l" pos="0"/>
              </a:tabLst>
            </a:pPr>
            <a:r>
              <a:rPr b="1" lang="en" sz="3600" spc="-1" strike="noStrike">
                <a:solidFill>
                  <a:srgbClr val="ffffff"/>
                </a:solidFill>
                <a:latin typeface="Raleway"/>
                <a:ea typeface="Raleway"/>
              </a:rPr>
              <a:t>Badge Structure</a:t>
            </a:r>
            <a:endParaRPr b="0" lang="en-IN" sz="3600" spc="-1" strike="noStrike">
              <a:solidFill>
                <a:srgbClr val="000000"/>
              </a:solidFill>
              <a:latin typeface="Arial"/>
            </a:endParaRPr>
          </a:p>
        </p:txBody>
      </p:sp>
      <p:sp>
        <p:nvSpPr>
          <p:cNvPr id="351" name="TextShape 2"/>
          <p:cNvSpPr txBox="1"/>
          <p:nvPr/>
        </p:nvSpPr>
        <p:spPr>
          <a:xfrm>
            <a:off x="671400" y="1700640"/>
            <a:ext cx="7688520" cy="2749680"/>
          </a:xfrm>
          <a:prstGeom prst="rect">
            <a:avLst/>
          </a:prstGeom>
          <a:noFill/>
          <a:ln>
            <a:noFill/>
          </a:ln>
        </p:spPr>
        <p:txBody>
          <a:bodyPr tIns="91440" bIns="91440">
            <a:noAutofit/>
          </a:bodyPr>
          <a:p>
            <a:pPr>
              <a:lnSpc>
                <a:spcPct val="100000"/>
              </a:lnSpc>
              <a:tabLst>
                <a:tab algn="l" pos="0"/>
              </a:tabLst>
            </a:pPr>
            <a:r>
              <a:rPr b="0" lang="en" sz="1400" spc="-1" strike="noStrike">
                <a:solidFill>
                  <a:srgbClr val="ffffff"/>
                </a:solidFill>
                <a:latin typeface="Lato"/>
                <a:ea typeface="Lato"/>
              </a:rPr>
              <a:t>The generated badge will contain:</a:t>
            </a:r>
            <a:endParaRPr b="0" lang="en-IN" sz="1400" spc="-1" strike="noStrike">
              <a:solidFill>
                <a:srgbClr val="000000"/>
              </a:solidFill>
              <a:latin typeface="Arial"/>
            </a:endParaRPr>
          </a:p>
          <a:p>
            <a:pPr marL="457200" indent="-317160">
              <a:lnSpc>
                <a:spcPct val="150000"/>
              </a:lnSpc>
              <a:spcBef>
                <a:spcPts val="1599"/>
              </a:spcBef>
              <a:buClr>
                <a:srgbClr val="ffffff"/>
              </a:buClr>
              <a:buFont typeface="Lato"/>
              <a:buChar char="●"/>
              <a:tabLst>
                <a:tab algn="l" pos="0"/>
              </a:tabLst>
            </a:pPr>
            <a:r>
              <a:rPr b="0" lang="en" sz="1400" spc="-1" strike="noStrike">
                <a:solidFill>
                  <a:srgbClr val="ffffff"/>
                </a:solidFill>
                <a:latin typeface="Lato"/>
                <a:ea typeface="Lato"/>
              </a:rPr>
              <a:t>Name of student</a:t>
            </a:r>
            <a:endParaRPr b="0" lang="en-IN" sz="1400" spc="-1" strike="noStrike">
              <a:solidFill>
                <a:srgbClr val="000000"/>
              </a:solidFill>
              <a:latin typeface="Arial"/>
            </a:endParaRPr>
          </a:p>
          <a:p>
            <a:pPr marL="457200" indent="-317160">
              <a:lnSpc>
                <a:spcPct val="150000"/>
              </a:lnSpc>
              <a:buClr>
                <a:srgbClr val="ffffff"/>
              </a:buClr>
              <a:buFont typeface="Lato"/>
              <a:buChar char="●"/>
              <a:tabLst>
                <a:tab algn="l" pos="0"/>
              </a:tabLst>
            </a:pPr>
            <a:r>
              <a:rPr b="0" lang="en" sz="1400" spc="-1" strike="noStrike">
                <a:solidFill>
                  <a:srgbClr val="ffffff"/>
                </a:solidFill>
                <a:latin typeface="Lato"/>
                <a:ea typeface="Lato"/>
              </a:rPr>
              <a:t>Date on which badge is allotted</a:t>
            </a:r>
            <a:endParaRPr b="0" lang="en-IN" sz="1400" spc="-1" strike="noStrike">
              <a:solidFill>
                <a:srgbClr val="000000"/>
              </a:solidFill>
              <a:latin typeface="Arial"/>
            </a:endParaRPr>
          </a:p>
          <a:p>
            <a:pPr marL="457200" indent="-317160">
              <a:lnSpc>
                <a:spcPct val="150000"/>
              </a:lnSpc>
              <a:buClr>
                <a:srgbClr val="ffffff"/>
              </a:buClr>
              <a:buFont typeface="Lato"/>
              <a:buChar char="●"/>
              <a:tabLst>
                <a:tab algn="l" pos="0"/>
              </a:tabLst>
            </a:pPr>
            <a:r>
              <a:rPr b="0" lang="en" sz="1400" spc="-1" strike="noStrike">
                <a:solidFill>
                  <a:srgbClr val="ffffff"/>
                </a:solidFill>
                <a:latin typeface="Lato"/>
                <a:ea typeface="Lato"/>
              </a:rPr>
              <a:t>Course in which student is endorsed</a:t>
            </a:r>
            <a:endParaRPr b="0" lang="en-IN" sz="1400" spc="-1" strike="noStrike">
              <a:solidFill>
                <a:srgbClr val="000000"/>
              </a:solidFill>
              <a:latin typeface="Arial"/>
            </a:endParaRPr>
          </a:p>
          <a:p>
            <a:pPr marL="457200" indent="-317160">
              <a:lnSpc>
                <a:spcPct val="150000"/>
              </a:lnSpc>
              <a:buClr>
                <a:srgbClr val="ffffff"/>
              </a:buClr>
              <a:buFont typeface="Lato"/>
              <a:buChar char="●"/>
              <a:tabLst>
                <a:tab algn="l" pos="0"/>
              </a:tabLst>
            </a:pPr>
            <a:r>
              <a:rPr b="0" lang="en" sz="1400" spc="-1" strike="noStrike">
                <a:solidFill>
                  <a:srgbClr val="ffffff"/>
                </a:solidFill>
                <a:latin typeface="Lato"/>
                <a:ea typeface="Lato"/>
              </a:rPr>
              <a:t>QR-code generated on the basis of URL of badge file</a:t>
            </a:r>
            <a:endParaRPr b="0" lang="en-IN" sz="1400" spc="-1" strike="noStrike">
              <a:solidFill>
                <a:srgbClr val="000000"/>
              </a:solidFill>
              <a:latin typeface="Arial"/>
            </a:endParaRPr>
          </a:p>
          <a:p>
            <a:pPr marL="457200">
              <a:lnSpc>
                <a:spcPct val="150000"/>
              </a:lnSpc>
              <a:spcBef>
                <a:spcPts val="1599"/>
              </a:spcBef>
              <a:spcAft>
                <a:spcPts val="1599"/>
              </a:spcAft>
              <a:tabLst>
                <a:tab algn="l" pos="0"/>
              </a:tabLst>
            </a:pPr>
            <a:r>
              <a:rPr b="0" lang="en" sz="1400" spc="-1" strike="noStrike">
                <a:solidFill>
                  <a:srgbClr val="ffffff"/>
                </a:solidFill>
                <a:latin typeface="Lato"/>
                <a:ea typeface="Lato"/>
              </a:rPr>
              <a:t>(On scanning the badge on will be redirected to badge file on our portal)</a:t>
            </a:r>
            <a:endParaRPr b="0" lang="en-IN" sz="1400" spc="-1" strike="noStrike">
              <a:solidFill>
                <a:srgbClr val="000000"/>
              </a:solidFill>
              <a:latin typeface="Arial"/>
            </a:endParaRPr>
          </a:p>
        </p:txBody>
      </p:sp>
      <p:sp>
        <p:nvSpPr>
          <p:cNvPr id="352"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C7812224-AFF4-4375-99A0-3050CD8E7220}"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53" name="Google Shape;206;p27" descr=""/>
          <p:cNvPicPr/>
          <p:nvPr/>
        </p:nvPicPr>
        <p:blipFill>
          <a:blip r:embed="rId1"/>
          <a:stretch/>
        </p:blipFill>
        <p:spPr>
          <a:xfrm>
            <a:off x="0" y="480240"/>
            <a:ext cx="9143640" cy="4663080"/>
          </a:xfrm>
          <a:prstGeom prst="rect">
            <a:avLst/>
          </a:prstGeom>
          <a:ln>
            <a:noFill/>
          </a:ln>
        </p:spPr>
      </p:pic>
      <p:sp>
        <p:nvSpPr>
          <p:cNvPr id="354" name="TextShape 1"/>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88F63115-60E5-4EB7-9574-A67F5E3D616F}"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5" name="TextShape 1"/>
          <p:cNvSpPr txBox="1"/>
          <p:nvPr/>
        </p:nvSpPr>
        <p:spPr>
          <a:xfrm>
            <a:off x="744120" y="560160"/>
            <a:ext cx="5251320" cy="632520"/>
          </a:xfrm>
          <a:prstGeom prst="rect">
            <a:avLst/>
          </a:prstGeom>
          <a:noFill/>
          <a:ln>
            <a:noFill/>
          </a:ln>
        </p:spPr>
        <p:txBody>
          <a:bodyPr tIns="91440" bIns="91440">
            <a:noAutofit/>
          </a:bodyPr>
          <a:p>
            <a:pPr>
              <a:lnSpc>
                <a:spcPct val="100000"/>
              </a:lnSpc>
              <a:tabLst>
                <a:tab algn="l" pos="0"/>
              </a:tabLst>
            </a:pPr>
            <a:r>
              <a:rPr b="1" lang="en" sz="3000" spc="-1" strike="noStrike">
                <a:solidFill>
                  <a:srgbClr val="ffffff"/>
                </a:solidFill>
                <a:latin typeface="Raleway"/>
                <a:ea typeface="Raleway"/>
              </a:rPr>
              <a:t>Technical Stack used</a:t>
            </a:r>
            <a:endParaRPr b="0" lang="en-IN" sz="3000" spc="-1" strike="noStrike">
              <a:solidFill>
                <a:srgbClr val="000000"/>
              </a:solidFill>
              <a:latin typeface="Arial"/>
            </a:endParaRPr>
          </a:p>
        </p:txBody>
      </p:sp>
      <p:sp>
        <p:nvSpPr>
          <p:cNvPr id="356" name="CustomShape 2"/>
          <p:cNvSpPr/>
          <p:nvPr/>
        </p:nvSpPr>
        <p:spPr>
          <a:xfrm>
            <a:off x="880200" y="1382400"/>
            <a:ext cx="5568480" cy="3187440"/>
          </a:xfrm>
          <a:prstGeom prst="rect">
            <a:avLst/>
          </a:prstGeom>
          <a:noFill/>
          <a:ln>
            <a:noFill/>
          </a:ln>
        </p:spPr>
        <p:style>
          <a:lnRef idx="0"/>
          <a:fillRef idx="0"/>
          <a:effectRef idx="0"/>
          <a:fontRef idx="minor"/>
        </p:style>
        <p:txBody>
          <a:bodyPr tIns="91440" bIns="91440">
            <a:noAutofit/>
          </a:bodyPr>
          <a:p>
            <a:pPr marL="457200" indent="-317160">
              <a:lnSpc>
                <a:spcPct val="115000"/>
              </a:lnSpc>
              <a:buClr>
                <a:srgbClr val="ffffff"/>
              </a:buClr>
              <a:buFont typeface="Lato"/>
              <a:buChar char="●"/>
            </a:pPr>
            <a:r>
              <a:rPr b="1" lang="en" sz="1400" spc="-1" strike="noStrike">
                <a:solidFill>
                  <a:srgbClr val="ffffff"/>
                </a:solidFill>
                <a:latin typeface="Lato"/>
                <a:ea typeface="Lato"/>
              </a:rPr>
              <a:t>    </a:t>
            </a:r>
            <a:r>
              <a:rPr b="1" lang="en" sz="1400" spc="-1" strike="noStrike">
                <a:solidFill>
                  <a:srgbClr val="ffffff"/>
                </a:solidFill>
                <a:latin typeface="Lato"/>
                <a:ea typeface="Lato"/>
              </a:rPr>
              <a:t>Technology, architecture used:</a:t>
            </a:r>
            <a:endParaRPr b="0" lang="en-IN" sz="1400" spc="-1" strike="noStrike">
              <a:latin typeface="Arial"/>
            </a:endParaRPr>
          </a:p>
          <a:p>
            <a:pPr lvl="1" marL="628560" indent="-317160">
              <a:lnSpc>
                <a:spcPct val="115000"/>
              </a:lnSpc>
              <a:buClr>
                <a:srgbClr val="ffffff"/>
              </a:buClr>
              <a:buFont typeface="Lato"/>
              <a:buChar char="○"/>
            </a:pPr>
            <a:r>
              <a:rPr b="0" lang="en" sz="1400" spc="-1" strike="noStrike">
                <a:solidFill>
                  <a:srgbClr val="ffffff"/>
                </a:solidFill>
                <a:latin typeface="Lato"/>
                <a:ea typeface="Lato"/>
              </a:rPr>
              <a:t>Django-3.1.2</a:t>
            </a:r>
            <a:endParaRPr b="0" lang="en-IN" sz="1400" spc="-1" strike="noStrike">
              <a:latin typeface="Arial"/>
            </a:endParaRPr>
          </a:p>
          <a:p>
            <a:pPr lvl="1" marL="628560" indent="-317160">
              <a:lnSpc>
                <a:spcPct val="115000"/>
              </a:lnSpc>
              <a:buClr>
                <a:srgbClr val="ffffff"/>
              </a:buClr>
              <a:buFont typeface="Lato"/>
              <a:buChar char="○"/>
            </a:pPr>
            <a:r>
              <a:rPr b="0" lang="en" sz="1400" spc="-1" strike="noStrike">
                <a:solidFill>
                  <a:srgbClr val="ffffff"/>
                </a:solidFill>
                <a:latin typeface="Lato"/>
                <a:ea typeface="Lato"/>
              </a:rPr>
              <a:t>Python-3.5.8</a:t>
            </a:r>
            <a:endParaRPr b="0" lang="en-IN" sz="1400" spc="-1" strike="noStrike">
              <a:latin typeface="Arial"/>
            </a:endParaRPr>
          </a:p>
          <a:p>
            <a:pPr>
              <a:lnSpc>
                <a:spcPct val="115000"/>
              </a:lnSpc>
              <a:tabLst>
                <a:tab algn="l" pos="0"/>
              </a:tabLst>
            </a:pPr>
            <a:endParaRPr b="0" lang="en-IN" sz="1400" spc="-1" strike="noStrike">
              <a:latin typeface="Arial"/>
            </a:endParaRPr>
          </a:p>
          <a:p>
            <a:pPr marL="628560" indent="-488520">
              <a:lnSpc>
                <a:spcPct val="115000"/>
              </a:lnSpc>
              <a:buClr>
                <a:srgbClr val="ffffff"/>
              </a:buClr>
              <a:buFont typeface="Lato"/>
              <a:buChar char="●"/>
              <a:tabLst>
                <a:tab algn="l" pos="0"/>
              </a:tabLst>
            </a:pPr>
            <a:r>
              <a:rPr b="1" lang="en" sz="1400" spc="-1" strike="noStrike">
                <a:solidFill>
                  <a:srgbClr val="ffffff"/>
                </a:solidFill>
                <a:latin typeface="Lato"/>
                <a:ea typeface="Lato"/>
              </a:rPr>
              <a:t>PiP libraries used:</a:t>
            </a:r>
            <a:endParaRPr b="0" lang="en-IN" sz="1400" spc="-1" strike="noStrike">
              <a:latin typeface="Arial"/>
            </a:endParaRPr>
          </a:p>
          <a:p>
            <a:pPr lvl="1" marL="628560" indent="-317160">
              <a:lnSpc>
                <a:spcPct val="115000"/>
              </a:lnSpc>
              <a:buClr>
                <a:srgbClr val="ffffff"/>
              </a:buClr>
              <a:buFont typeface="Lato"/>
              <a:buChar char="○"/>
              <a:tabLst>
                <a:tab algn="l" pos="0"/>
              </a:tabLst>
            </a:pPr>
            <a:r>
              <a:rPr b="0" lang="en" sz="1400" spc="-1" strike="noStrike">
                <a:solidFill>
                  <a:srgbClr val="ffffff"/>
                </a:solidFill>
                <a:latin typeface="Lato"/>
                <a:ea typeface="Lato"/>
              </a:rPr>
              <a:t>django-allauth==0.43.0 </a:t>
            </a:r>
            <a:endParaRPr b="0" lang="en-IN" sz="1400" spc="-1" strike="noStrike">
              <a:latin typeface="Arial"/>
            </a:endParaRPr>
          </a:p>
          <a:p>
            <a:pPr lvl="1" marL="628560" indent="-317160">
              <a:lnSpc>
                <a:spcPct val="115000"/>
              </a:lnSpc>
              <a:buClr>
                <a:srgbClr val="ffffff"/>
              </a:buClr>
              <a:buFont typeface="Lato"/>
              <a:buChar char="○"/>
              <a:tabLst>
                <a:tab algn="l" pos="0"/>
              </a:tabLst>
            </a:pPr>
            <a:r>
              <a:rPr b="0" lang="en" sz="1400" spc="-1" strike="noStrike">
                <a:solidFill>
                  <a:srgbClr val="ffffff"/>
                </a:solidFill>
                <a:latin typeface="Lato"/>
                <a:ea typeface="Lato"/>
              </a:rPr>
              <a:t>django-crispy-forms==1.9.2</a:t>
            </a:r>
            <a:endParaRPr b="0" lang="en-IN" sz="1400" spc="-1" strike="noStrike">
              <a:latin typeface="Arial"/>
            </a:endParaRPr>
          </a:p>
          <a:p>
            <a:pPr lvl="1" marL="628560" indent="-317160">
              <a:lnSpc>
                <a:spcPct val="115000"/>
              </a:lnSpc>
              <a:buClr>
                <a:srgbClr val="ffffff"/>
              </a:buClr>
              <a:buFont typeface="Lato"/>
              <a:buChar char="○"/>
              <a:tabLst>
                <a:tab algn="l" pos="0"/>
              </a:tabLst>
            </a:pPr>
            <a:r>
              <a:rPr b="0" lang="en" sz="1400" spc="-1" strike="noStrike">
                <a:solidFill>
                  <a:srgbClr val="ffffff"/>
                </a:solidFill>
                <a:latin typeface="Lato"/>
                <a:ea typeface="Lato"/>
              </a:rPr>
              <a:t>opencv-python==4.4.0.44, Pillow==8.0.1</a:t>
            </a:r>
            <a:endParaRPr b="0" lang="en-IN" sz="1400" spc="-1" strike="noStrike">
              <a:latin typeface="Arial"/>
            </a:endParaRPr>
          </a:p>
          <a:p>
            <a:pPr lvl="1" marL="628560" indent="-317160">
              <a:lnSpc>
                <a:spcPct val="115000"/>
              </a:lnSpc>
              <a:buClr>
                <a:srgbClr val="ffffff"/>
              </a:buClr>
              <a:buFont typeface="Lato"/>
              <a:buChar char="○"/>
              <a:tabLst>
                <a:tab algn="l" pos="0"/>
              </a:tabLst>
            </a:pPr>
            <a:r>
              <a:rPr b="0" lang="en" sz="1400" spc="-1" strike="noStrike">
                <a:solidFill>
                  <a:srgbClr val="ffffff"/>
                </a:solidFill>
                <a:latin typeface="Lato"/>
                <a:ea typeface="Lato"/>
              </a:rPr>
              <a:t>qrcode==6.1</a:t>
            </a:r>
            <a:endParaRPr b="0" lang="en-IN" sz="1400" spc="-1" strike="noStrike">
              <a:latin typeface="Arial"/>
            </a:endParaRPr>
          </a:p>
          <a:p>
            <a:pPr>
              <a:lnSpc>
                <a:spcPct val="115000"/>
              </a:lnSpc>
              <a:tabLst>
                <a:tab algn="l" pos="0"/>
              </a:tabLst>
            </a:pPr>
            <a:endParaRPr b="0" lang="en-IN" sz="1400" spc="-1" strike="noStrike">
              <a:latin typeface="Arial"/>
            </a:endParaRPr>
          </a:p>
          <a:p>
            <a:pPr marL="628560" indent="-488520">
              <a:lnSpc>
                <a:spcPct val="115000"/>
              </a:lnSpc>
              <a:buClr>
                <a:srgbClr val="ffffff"/>
              </a:buClr>
              <a:buFont typeface="Lato"/>
              <a:buChar char="●"/>
              <a:tabLst>
                <a:tab algn="l" pos="0"/>
              </a:tabLst>
            </a:pPr>
            <a:r>
              <a:rPr b="1" lang="en" sz="1400" spc="-1" strike="noStrike">
                <a:solidFill>
                  <a:srgbClr val="ffffff"/>
                </a:solidFill>
                <a:latin typeface="Lato"/>
                <a:ea typeface="Lato"/>
              </a:rPr>
              <a:t>Database Used:</a:t>
            </a:r>
            <a:endParaRPr b="0" lang="en-IN" sz="1400" spc="-1" strike="noStrike">
              <a:latin typeface="Arial"/>
            </a:endParaRPr>
          </a:p>
          <a:p>
            <a:pPr lvl="1" marL="628560" indent="-317160">
              <a:lnSpc>
                <a:spcPct val="115000"/>
              </a:lnSpc>
              <a:buClr>
                <a:srgbClr val="ffffff"/>
              </a:buClr>
              <a:buFont typeface="Lato"/>
              <a:buChar char="○"/>
              <a:tabLst>
                <a:tab algn="l" pos="0"/>
              </a:tabLst>
            </a:pPr>
            <a:r>
              <a:rPr b="0" lang="en" sz="1400" spc="-1" strike="noStrike">
                <a:solidFill>
                  <a:srgbClr val="ffffff"/>
                </a:solidFill>
                <a:latin typeface="Lato"/>
                <a:ea typeface="Lato"/>
              </a:rPr>
              <a:t>DB-SQlite3</a:t>
            </a:r>
            <a:endParaRPr b="0" lang="en-IN" sz="1400" spc="-1" strike="noStrike">
              <a:latin typeface="Arial"/>
            </a:endParaRPr>
          </a:p>
          <a:p>
            <a:pPr marL="457200">
              <a:lnSpc>
                <a:spcPct val="100000"/>
              </a:lnSpc>
              <a:tabLst>
                <a:tab algn="l" pos="0"/>
              </a:tabLst>
            </a:pPr>
            <a:endParaRPr b="0" lang="en-IN" sz="1400" spc="-1" strike="noStrike">
              <a:latin typeface="Arial"/>
            </a:endParaRPr>
          </a:p>
        </p:txBody>
      </p:sp>
      <p:sp>
        <p:nvSpPr>
          <p:cNvPr id="357"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DB1EA816-1904-470C-A3B8-FD27690FDB64}"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8" name="TextShape 1"/>
          <p:cNvSpPr txBox="1"/>
          <p:nvPr/>
        </p:nvSpPr>
        <p:spPr>
          <a:xfrm>
            <a:off x="729360" y="1318680"/>
            <a:ext cx="7688520" cy="534960"/>
          </a:xfrm>
          <a:prstGeom prst="rect">
            <a:avLst/>
          </a:prstGeom>
          <a:noFill/>
          <a:ln>
            <a:noFill/>
          </a:ln>
        </p:spPr>
        <p:txBody>
          <a:bodyPr tIns="91440" bIns="91440">
            <a:noAutofit/>
          </a:bodyPr>
          <a:p>
            <a:pPr>
              <a:lnSpc>
                <a:spcPct val="100000"/>
              </a:lnSpc>
              <a:tabLst>
                <a:tab algn="l" pos="0"/>
              </a:tabLst>
            </a:pPr>
            <a:r>
              <a:rPr b="1" lang="en" sz="3000" spc="-1" strike="noStrike">
                <a:solidFill>
                  <a:srgbClr val="1a1a1a"/>
                </a:solidFill>
                <a:latin typeface="Raleway"/>
                <a:ea typeface="Raleway"/>
              </a:rPr>
              <a:t>What next?</a:t>
            </a:r>
            <a:endParaRPr b="0" lang="en-IN" sz="3000" spc="-1" strike="noStrike">
              <a:solidFill>
                <a:srgbClr val="000000"/>
              </a:solidFill>
              <a:latin typeface="Arial"/>
            </a:endParaRPr>
          </a:p>
        </p:txBody>
      </p:sp>
      <p:sp>
        <p:nvSpPr>
          <p:cNvPr id="359" name="TextShape 2"/>
          <p:cNvSpPr txBox="1"/>
          <p:nvPr/>
        </p:nvSpPr>
        <p:spPr>
          <a:xfrm>
            <a:off x="729360" y="2079000"/>
            <a:ext cx="7688520" cy="2260800"/>
          </a:xfrm>
          <a:prstGeom prst="rect">
            <a:avLst/>
          </a:prstGeom>
          <a:noFill/>
          <a:ln>
            <a:noFill/>
          </a:ln>
        </p:spPr>
        <p:txBody>
          <a:bodyPr tIns="91440" bIns="91440">
            <a:noAutofit/>
          </a:bodyPr>
          <a:p>
            <a:pPr marL="457200" indent="-310680">
              <a:lnSpc>
                <a:spcPct val="115000"/>
              </a:lnSpc>
              <a:buClr>
                <a:srgbClr val="595959"/>
              </a:buClr>
              <a:buFont typeface="Lato"/>
              <a:buChar char="➔"/>
            </a:pPr>
            <a:r>
              <a:rPr b="0" lang="en" sz="1300" spc="-1" strike="noStrike">
                <a:solidFill>
                  <a:srgbClr val="595959"/>
                </a:solidFill>
                <a:latin typeface="Lato"/>
                <a:ea typeface="Lato"/>
              </a:rPr>
              <a:t>Add Student profile wherein one can display all allotted badges, resumes, courses mastered, ratings of various Coding platforms, any other achievements, etc. </a:t>
            </a:r>
            <a:endParaRPr b="0" lang="en-IN" sz="1300" spc="-1" strike="noStrike">
              <a:solidFill>
                <a:srgbClr val="000000"/>
              </a:solidFill>
              <a:latin typeface="Arial"/>
            </a:endParaRPr>
          </a:p>
          <a:p>
            <a:pPr marL="457200" indent="-310680">
              <a:lnSpc>
                <a:spcPct val="115000"/>
              </a:lnSpc>
              <a:spcBef>
                <a:spcPts val="1599"/>
              </a:spcBef>
              <a:buClr>
                <a:srgbClr val="595959"/>
              </a:buClr>
              <a:buFont typeface="Lato"/>
              <a:buChar char="➔"/>
            </a:pPr>
            <a:r>
              <a:rPr b="0" lang="en" sz="1300" spc="-1" strike="noStrike">
                <a:solidFill>
                  <a:srgbClr val="595959"/>
                </a:solidFill>
                <a:latin typeface="Lato"/>
                <a:ea typeface="Lato"/>
              </a:rPr>
              <a:t>Recruiters can visit and check the overall progress of student from our platform itself.</a:t>
            </a:r>
            <a:endParaRPr b="0" lang="en-IN" sz="1300" spc="-1" strike="noStrike">
              <a:solidFill>
                <a:srgbClr val="000000"/>
              </a:solidFill>
              <a:latin typeface="Arial"/>
            </a:endParaRPr>
          </a:p>
          <a:p>
            <a:pPr marL="457200" indent="-310680">
              <a:lnSpc>
                <a:spcPct val="115000"/>
              </a:lnSpc>
              <a:spcBef>
                <a:spcPts val="1599"/>
              </a:spcBef>
              <a:spcAft>
                <a:spcPts val="1599"/>
              </a:spcAft>
              <a:buClr>
                <a:srgbClr val="595959"/>
              </a:buClr>
              <a:buFont typeface="Lato"/>
              <a:buChar char="➔"/>
            </a:pPr>
            <a:r>
              <a:rPr b="0" lang="en" sz="1300" spc="-1" strike="noStrike">
                <a:solidFill>
                  <a:srgbClr val="595959"/>
                </a:solidFill>
                <a:latin typeface="Lato"/>
                <a:ea typeface="Lato"/>
              </a:rPr>
              <a:t>Recruiters can message teachers, TPO’s, Students from our site and get in touch for better connection further.</a:t>
            </a:r>
            <a:endParaRPr b="0" lang="en-IN" sz="1300" spc="-1" strike="noStrike">
              <a:solidFill>
                <a:srgbClr val="000000"/>
              </a:solidFill>
              <a:latin typeface="Arial"/>
            </a:endParaRPr>
          </a:p>
        </p:txBody>
      </p:sp>
      <p:sp>
        <p:nvSpPr>
          <p:cNvPr id="360"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E1E38815-E316-4EB0-B9FD-AE496ED56966}"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595959"/>
        </a:solidFill>
      </p:bgPr>
    </p:bg>
    <p:spTree>
      <p:nvGrpSpPr>
        <p:cNvPr id="1" name=""/>
        <p:cNvGrpSpPr/>
        <p:nvPr/>
      </p:nvGrpSpPr>
      <p:grpSpPr>
        <a:xfrm>
          <a:off x="0" y="0"/>
          <a:ext cx="0" cy="0"/>
          <a:chOff x="0" y="0"/>
          <a:chExt cx="0" cy="0"/>
        </a:xfrm>
      </p:grpSpPr>
      <p:sp>
        <p:nvSpPr>
          <p:cNvPr id="361" name="TextShape 1"/>
          <p:cNvSpPr txBox="1"/>
          <p:nvPr/>
        </p:nvSpPr>
        <p:spPr>
          <a:xfrm>
            <a:off x="673560" y="1319040"/>
            <a:ext cx="7932960" cy="1793520"/>
          </a:xfrm>
          <a:prstGeom prst="rect">
            <a:avLst/>
          </a:prstGeom>
          <a:noFill/>
          <a:ln>
            <a:noFill/>
          </a:ln>
        </p:spPr>
        <p:txBody>
          <a:bodyPr tIns="91440" bIns="91440">
            <a:noAutofit/>
          </a:bodyPr>
          <a:p>
            <a:pPr>
              <a:lnSpc>
                <a:spcPct val="100000"/>
              </a:lnSpc>
              <a:tabLst>
                <a:tab algn="l" pos="0"/>
              </a:tabLst>
            </a:pPr>
            <a:r>
              <a:rPr b="1" lang="en" sz="3600" spc="-1" strike="noStrike">
                <a:solidFill>
                  <a:srgbClr val="ffffff"/>
                </a:solidFill>
                <a:latin typeface="Raleway"/>
                <a:ea typeface="Raleway"/>
              </a:rPr>
              <a:t>HEAD OVER TO WEBSITE PORTAL</a:t>
            </a:r>
            <a:br/>
            <a:r>
              <a:rPr b="1" lang="en" sz="3600" spc="-1" strike="noStrike">
                <a:solidFill>
                  <a:srgbClr val="ff9900"/>
                </a:solidFill>
                <a:latin typeface="Raleway"/>
                <a:ea typeface="Raleway"/>
              </a:rPr>
              <a:t>“BadgeOfExcellence”</a:t>
            </a:r>
            <a:endParaRPr b="0" lang="en-IN" sz="3600" spc="-1" strike="noStrike">
              <a:solidFill>
                <a:srgbClr val="000000"/>
              </a:solidFill>
              <a:latin typeface="Arial"/>
            </a:endParaRPr>
          </a:p>
        </p:txBody>
      </p:sp>
      <p:sp>
        <p:nvSpPr>
          <p:cNvPr id="362" name="TextShape 2"/>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8B2A3007-759E-4736-836D-DB1D7DE674F4}"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3" name="TextShape 1"/>
          <p:cNvSpPr txBox="1"/>
          <p:nvPr/>
        </p:nvSpPr>
        <p:spPr>
          <a:xfrm>
            <a:off x="729360" y="864360"/>
            <a:ext cx="7020720" cy="2984760"/>
          </a:xfrm>
          <a:prstGeom prst="rect">
            <a:avLst/>
          </a:prstGeom>
          <a:noFill/>
          <a:ln>
            <a:noFill/>
          </a:ln>
        </p:spPr>
        <p:txBody>
          <a:bodyPr tIns="91440" bIns="91440" anchor="ctr">
            <a:noAutofit/>
          </a:bodyPr>
          <a:p>
            <a:pPr>
              <a:lnSpc>
                <a:spcPct val="100000"/>
              </a:lnSpc>
              <a:tabLst>
                <a:tab algn="l" pos="0"/>
              </a:tabLst>
            </a:pPr>
            <a:r>
              <a:rPr b="1" lang="en" sz="3600" spc="-1" strike="noStrike">
                <a:solidFill>
                  <a:srgbClr val="ffffff"/>
                </a:solidFill>
                <a:latin typeface="Raleway"/>
                <a:ea typeface="Raleway"/>
              </a:rPr>
              <a:t>               </a:t>
            </a:r>
            <a:br/>
            <a:r>
              <a:rPr b="1" lang="en" sz="3600" spc="-1" strike="noStrike">
                <a:solidFill>
                  <a:srgbClr val="ffffff"/>
                </a:solidFill>
                <a:latin typeface="Raleway"/>
                <a:ea typeface="Raleway"/>
              </a:rPr>
              <a:t>              </a:t>
            </a:r>
            <a:r>
              <a:rPr b="1" lang="en" sz="3600" spc="-1" strike="noStrike">
                <a:solidFill>
                  <a:srgbClr val="ffffff"/>
                </a:solidFill>
                <a:latin typeface="Raleway"/>
                <a:ea typeface="Raleway"/>
              </a:rPr>
              <a:t>Questions?</a:t>
            </a:r>
            <a:br/>
            <a:br/>
            <a:br/>
            <a:r>
              <a:rPr b="1" lang="en" sz="1400" spc="-1" strike="noStrike">
                <a:solidFill>
                  <a:srgbClr val="ffffff"/>
                </a:solidFill>
                <a:latin typeface="Lato"/>
                <a:ea typeface="Lato"/>
              </a:rPr>
              <a:t>From team “namoRocks”</a:t>
            </a:r>
            <a:br/>
            <a:br/>
            <a:r>
              <a:rPr b="1" lang="en" sz="1400" spc="-1" strike="noStrike">
                <a:solidFill>
                  <a:srgbClr val="ffffff"/>
                </a:solidFill>
                <a:latin typeface="Lato"/>
                <a:ea typeface="Lato"/>
              </a:rPr>
              <a:t>Krunal Patil</a:t>
            </a:r>
            <a:br/>
            <a:r>
              <a:rPr b="1" lang="en" sz="1400" spc="-1" strike="noStrike">
                <a:solidFill>
                  <a:srgbClr val="ffffff"/>
                </a:solidFill>
                <a:latin typeface="Lato"/>
                <a:ea typeface="Lato"/>
              </a:rPr>
              <a:t>Swapnil Singh</a:t>
            </a:r>
            <a:br/>
            <a:r>
              <a:rPr b="1" lang="en" sz="1400" spc="-1" strike="noStrike">
                <a:solidFill>
                  <a:srgbClr val="ffffff"/>
                </a:solidFill>
                <a:latin typeface="Lato"/>
                <a:ea typeface="Lato"/>
              </a:rPr>
              <a:t>Suraj Kekan</a:t>
            </a:r>
            <a:br/>
            <a:r>
              <a:rPr b="1" lang="en" sz="1400" spc="-1" strike="noStrike">
                <a:solidFill>
                  <a:srgbClr val="ffffff"/>
                </a:solidFill>
                <a:latin typeface="Lato"/>
                <a:ea typeface="Lato"/>
              </a:rPr>
              <a:t>(All three from Army Institute of Technology, Pune)</a:t>
            </a:r>
            <a:endParaRPr b="0" lang="en-IN" sz="1400" spc="-1" strike="noStrike">
              <a:solidFill>
                <a:srgbClr val="000000"/>
              </a:solidFill>
              <a:latin typeface="Arial"/>
            </a:endParaRPr>
          </a:p>
        </p:txBody>
      </p:sp>
      <p:sp>
        <p:nvSpPr>
          <p:cNvPr id="364" name="TextShape 2"/>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DFADAB1D-26D3-4DBE-875C-C5FB83C637D0}"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9900"/>
        </a:solidFill>
      </p:bgPr>
    </p:bg>
    <p:spTree>
      <p:nvGrpSpPr>
        <p:cNvPr id="1" name=""/>
        <p:cNvGrpSpPr/>
        <p:nvPr/>
      </p:nvGrpSpPr>
      <p:grpSpPr>
        <a:xfrm>
          <a:off x="0" y="0"/>
          <a:ext cx="0" cy="0"/>
          <a:chOff x="0" y="0"/>
          <a:chExt cx="0" cy="0"/>
        </a:xfrm>
      </p:grpSpPr>
      <p:sp>
        <p:nvSpPr>
          <p:cNvPr id="365" name="TextShape 1"/>
          <p:cNvSpPr txBox="1"/>
          <p:nvPr/>
        </p:nvSpPr>
        <p:spPr>
          <a:xfrm>
            <a:off x="1080000" y="1623960"/>
            <a:ext cx="7020720" cy="1222560"/>
          </a:xfrm>
          <a:prstGeom prst="rect">
            <a:avLst/>
          </a:prstGeom>
          <a:noFill/>
          <a:ln>
            <a:noFill/>
          </a:ln>
        </p:spPr>
        <p:txBody>
          <a:bodyPr tIns="91440" bIns="91440">
            <a:noAutofit/>
          </a:bodyPr>
          <a:p>
            <a:pPr algn="ctr">
              <a:lnSpc>
                <a:spcPct val="100000"/>
              </a:lnSpc>
              <a:tabLst>
                <a:tab algn="l" pos="0"/>
              </a:tabLst>
            </a:pPr>
            <a:r>
              <a:rPr b="1" lang="en" sz="7200" spc="-1" strike="noStrike">
                <a:solidFill>
                  <a:srgbClr val="ffffff"/>
                </a:solidFill>
                <a:latin typeface="Raleway"/>
                <a:ea typeface="Raleway"/>
              </a:rPr>
              <a:t>THANK YOU</a:t>
            </a:r>
            <a:endParaRPr b="0" lang="en-IN" sz="7200" spc="-1" strike="noStrike">
              <a:solidFill>
                <a:srgbClr val="000000"/>
              </a:solidFill>
              <a:latin typeface="Arial"/>
            </a:endParaRPr>
          </a:p>
        </p:txBody>
      </p:sp>
      <p:sp>
        <p:nvSpPr>
          <p:cNvPr id="366" name="CustomShape 2"/>
          <p:cNvSpPr/>
          <p:nvPr/>
        </p:nvSpPr>
        <p:spPr>
          <a:xfrm>
            <a:off x="1909440" y="1887120"/>
            <a:ext cx="6323040" cy="2571480"/>
          </a:xfrm>
          <a:prstGeom prst="rect">
            <a:avLst/>
          </a:prstGeom>
          <a:noFill/>
          <a:ln>
            <a:noFill/>
          </a:ln>
        </p:spPr>
        <p:style>
          <a:lnRef idx="0"/>
          <a:fillRef idx="0"/>
          <a:effectRef idx="0"/>
          <a:fontRef idx="minor"/>
        </p:style>
      </p:sp>
      <p:sp>
        <p:nvSpPr>
          <p:cNvPr id="367"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DCEF6828-ED9C-4962-9CC0-22D907F11A5D}"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6aa4c8"/>
        </a:solidFill>
      </p:bgPr>
    </p:bg>
    <p:spTree>
      <p:nvGrpSpPr>
        <p:cNvPr id="1" name=""/>
        <p:cNvGrpSpPr/>
        <p:nvPr/>
      </p:nvGrpSpPr>
      <p:grpSpPr>
        <a:xfrm>
          <a:off x="0" y="0"/>
          <a:ext cx="0" cy="0"/>
          <a:chOff x="0" y="0"/>
          <a:chExt cx="0" cy="0"/>
        </a:xfrm>
      </p:grpSpPr>
      <p:sp>
        <p:nvSpPr>
          <p:cNvPr id="310" name="TextShape 1"/>
          <p:cNvSpPr txBox="1"/>
          <p:nvPr/>
        </p:nvSpPr>
        <p:spPr>
          <a:xfrm>
            <a:off x="729360" y="1322280"/>
            <a:ext cx="2859480" cy="1518120"/>
          </a:xfrm>
          <a:prstGeom prst="rect">
            <a:avLst/>
          </a:prstGeom>
          <a:noFill/>
          <a:ln>
            <a:noFill/>
          </a:ln>
        </p:spPr>
        <p:txBody>
          <a:bodyPr tIns="91440" bIns="91440">
            <a:noAutofit/>
          </a:bodyPr>
          <a:p>
            <a:pPr>
              <a:lnSpc>
                <a:spcPct val="100000"/>
              </a:lnSpc>
              <a:tabLst>
                <a:tab algn="l" pos="0"/>
              </a:tabLst>
            </a:pPr>
            <a:r>
              <a:rPr b="1" lang="en" sz="3600" spc="-1" strike="noStrike">
                <a:solidFill>
                  <a:srgbClr val="ffffff"/>
                </a:solidFill>
                <a:latin typeface="Raleway"/>
                <a:ea typeface="Raleway"/>
              </a:rPr>
              <a:t>Outline</a:t>
            </a:r>
            <a:endParaRPr b="0" lang="en-IN" sz="3600" spc="-1" strike="noStrike">
              <a:solidFill>
                <a:srgbClr val="000000"/>
              </a:solidFill>
              <a:latin typeface="Arial"/>
            </a:endParaRPr>
          </a:p>
        </p:txBody>
      </p:sp>
      <p:sp>
        <p:nvSpPr>
          <p:cNvPr id="311" name="TextShape 2"/>
          <p:cNvSpPr txBox="1"/>
          <p:nvPr/>
        </p:nvSpPr>
        <p:spPr>
          <a:xfrm>
            <a:off x="4263120" y="311760"/>
            <a:ext cx="4301280" cy="4519800"/>
          </a:xfrm>
          <a:prstGeom prst="rect">
            <a:avLst/>
          </a:prstGeom>
          <a:noFill/>
          <a:ln>
            <a:noFill/>
          </a:ln>
        </p:spPr>
        <p:txBody>
          <a:bodyPr tIns="91440" bIns="91440">
            <a:noAutofit/>
          </a:bodyPr>
          <a:p>
            <a:pPr marL="457200" indent="-317160">
              <a:lnSpc>
                <a:spcPct val="200000"/>
              </a:lnSpc>
              <a:buClr>
                <a:srgbClr val="ffffff"/>
              </a:buClr>
              <a:buFont typeface="Lato"/>
              <a:buChar char="➔"/>
            </a:pPr>
            <a:r>
              <a:rPr b="1" lang="en" sz="1400" spc="-1" strike="noStrike">
                <a:solidFill>
                  <a:srgbClr val="ffffff"/>
                </a:solidFill>
                <a:latin typeface="Lato"/>
                <a:ea typeface="Lato"/>
              </a:rPr>
              <a:t>Problem Statement</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Project Stages</a:t>
            </a:r>
            <a:endParaRPr b="0" lang="en-IN" sz="1400" spc="-1" strike="noStrike">
              <a:latin typeface="Arial"/>
            </a:endParaRPr>
          </a:p>
          <a:p>
            <a:pPr lvl="1" marL="914400" indent="-317160">
              <a:lnSpc>
                <a:spcPct val="200000"/>
              </a:lnSpc>
              <a:buClr>
                <a:srgbClr val="ffffff"/>
              </a:buClr>
              <a:buFont typeface="Lato"/>
              <a:buChar char="◆"/>
            </a:pPr>
            <a:r>
              <a:rPr b="1" lang="en" sz="1400" spc="-1" strike="noStrike">
                <a:solidFill>
                  <a:srgbClr val="ffffff"/>
                </a:solidFill>
                <a:latin typeface="Lato"/>
                <a:ea typeface="Lato"/>
              </a:rPr>
              <a:t>STAGE-I : The Idea</a:t>
            </a:r>
            <a:endParaRPr b="0" lang="en-IN" sz="1400" spc="-1" strike="noStrike">
              <a:latin typeface="Arial"/>
            </a:endParaRPr>
          </a:p>
          <a:p>
            <a:pPr lvl="1" marL="914400" indent="-317160">
              <a:lnSpc>
                <a:spcPct val="200000"/>
              </a:lnSpc>
              <a:buClr>
                <a:srgbClr val="ffffff"/>
              </a:buClr>
              <a:buFont typeface="Lato"/>
              <a:buChar char="◆"/>
            </a:pPr>
            <a:r>
              <a:rPr b="1" lang="en" sz="1400" spc="-1" strike="noStrike">
                <a:solidFill>
                  <a:srgbClr val="ffffff"/>
                </a:solidFill>
                <a:latin typeface="Lato"/>
                <a:ea typeface="Lato"/>
              </a:rPr>
              <a:t>STAGE-II :  Implementation</a:t>
            </a:r>
            <a:endParaRPr b="0" lang="en-IN" sz="1400" spc="-1" strike="noStrike">
              <a:latin typeface="Arial"/>
            </a:endParaRPr>
          </a:p>
          <a:p>
            <a:pPr lvl="1" marL="914400" indent="-317160">
              <a:lnSpc>
                <a:spcPct val="200000"/>
              </a:lnSpc>
              <a:buClr>
                <a:srgbClr val="ffffff"/>
              </a:buClr>
              <a:buFont typeface="Lato"/>
              <a:buChar char="◆"/>
            </a:pPr>
            <a:r>
              <a:rPr b="1" lang="en" sz="1400" spc="-1" strike="noStrike">
                <a:solidFill>
                  <a:srgbClr val="ffffff"/>
                </a:solidFill>
                <a:latin typeface="Lato"/>
                <a:ea typeface="Lato"/>
              </a:rPr>
              <a:t>STAGE-III : Presentation, Optimization</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BADGE</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Technical Stack used</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What next?</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Web-Portal</a:t>
            </a:r>
            <a:endParaRPr b="0" lang="en-IN" sz="1400" spc="-1" strike="noStrike">
              <a:latin typeface="Arial"/>
            </a:endParaRPr>
          </a:p>
          <a:p>
            <a:pPr marL="457200" indent="-317160">
              <a:lnSpc>
                <a:spcPct val="200000"/>
              </a:lnSpc>
              <a:buClr>
                <a:srgbClr val="ffffff"/>
              </a:buClr>
              <a:buFont typeface="Lato"/>
              <a:buChar char="➔"/>
            </a:pPr>
            <a:r>
              <a:rPr b="1" lang="en" sz="1400" spc="-1" strike="noStrike">
                <a:solidFill>
                  <a:srgbClr val="ffffff"/>
                </a:solidFill>
                <a:latin typeface="Lato"/>
                <a:ea typeface="Lato"/>
              </a:rPr>
              <a:t>Q&amp;A</a:t>
            </a:r>
            <a:endParaRPr b="0" lang="en-IN" sz="1400" spc="-1" strike="noStrike">
              <a:latin typeface="Arial"/>
            </a:endParaRPr>
          </a:p>
        </p:txBody>
      </p:sp>
      <p:sp>
        <p:nvSpPr>
          <p:cNvPr id="312"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B0B58D5D-74E4-413D-A7D2-8602C283CD8C}" type="slidenum">
              <a:rPr b="0" lang="en" sz="1000" spc="-1" strike="noStrike">
                <a:solidFill>
                  <a:srgbClr val="ffffff"/>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3" name="TextShape 1"/>
          <p:cNvSpPr txBox="1"/>
          <p:nvPr/>
        </p:nvSpPr>
        <p:spPr>
          <a:xfrm>
            <a:off x="730080" y="1318680"/>
            <a:ext cx="3300480" cy="1686960"/>
          </a:xfrm>
          <a:prstGeom prst="rect">
            <a:avLst/>
          </a:prstGeom>
          <a:noFill/>
          <a:ln>
            <a:noFill/>
          </a:ln>
        </p:spPr>
        <p:txBody>
          <a:bodyPr tIns="91440" bIns="91440">
            <a:noAutofit/>
          </a:bodyPr>
          <a:p>
            <a:pPr>
              <a:lnSpc>
                <a:spcPct val="100000"/>
              </a:lnSpc>
              <a:tabLst>
                <a:tab algn="l" pos="0"/>
              </a:tabLst>
            </a:pPr>
            <a:r>
              <a:rPr b="1" lang="en" sz="3000" spc="-1" strike="noStrike">
                <a:solidFill>
                  <a:srgbClr val="ffffff"/>
                </a:solidFill>
                <a:latin typeface="Raleway"/>
                <a:ea typeface="Raleway"/>
              </a:rPr>
              <a:t>Problem statement</a:t>
            </a:r>
            <a:endParaRPr b="0" lang="en-IN" sz="3000" spc="-1" strike="noStrike">
              <a:solidFill>
                <a:srgbClr val="000000"/>
              </a:solidFill>
              <a:latin typeface="Arial"/>
            </a:endParaRPr>
          </a:p>
        </p:txBody>
      </p:sp>
      <p:sp>
        <p:nvSpPr>
          <p:cNvPr id="314" name="TextShape 2"/>
          <p:cNvSpPr txBox="1"/>
          <p:nvPr/>
        </p:nvSpPr>
        <p:spPr>
          <a:xfrm>
            <a:off x="4832280" y="166680"/>
            <a:ext cx="4101120" cy="4801680"/>
          </a:xfrm>
          <a:prstGeom prst="rect">
            <a:avLst/>
          </a:prstGeom>
          <a:noFill/>
          <a:ln>
            <a:noFill/>
          </a:ln>
        </p:spPr>
        <p:txBody>
          <a:bodyPr tIns="91440" bIns="91440">
            <a:noAutofit/>
          </a:bodyPr>
          <a:p>
            <a:pPr>
              <a:lnSpc>
                <a:spcPct val="100000"/>
              </a:lnSpc>
              <a:tabLst>
                <a:tab algn="l" pos="0"/>
              </a:tabLst>
            </a:pPr>
            <a:r>
              <a:rPr b="0" lang="en" sz="1400" spc="-1" strike="noStrike">
                <a:solidFill>
                  <a:srgbClr val="434343"/>
                </a:solidFill>
                <a:latin typeface="Lato"/>
                <a:ea typeface="Lato"/>
              </a:rPr>
              <a:t>Digital badges could be motivating to students and useful to professors by creating a badging system for a youth-focused technology program. It helps professors track their students’ progress. They also equip students with a tool to acknowledge their accomplishments and show what they are learning. There is great potential for badges to be valuable for industry when it comes to hiring competent employees.</a:t>
            </a:r>
            <a:endParaRPr b="0" lang="en-IN" sz="1400" spc="-1" strike="noStrike">
              <a:solidFill>
                <a:srgbClr val="000000"/>
              </a:solidFill>
              <a:latin typeface="Arial"/>
            </a:endParaRPr>
          </a:p>
          <a:p>
            <a:pPr>
              <a:lnSpc>
                <a:spcPct val="100000"/>
              </a:lnSpc>
              <a:spcBef>
                <a:spcPts val="1599"/>
              </a:spcBef>
              <a:tabLst>
                <a:tab algn="l" pos="0"/>
              </a:tabLst>
            </a:pPr>
            <a:r>
              <a:rPr b="0" lang="en" sz="1400" spc="-1" strike="noStrike">
                <a:solidFill>
                  <a:srgbClr val="434343"/>
                </a:solidFill>
                <a:latin typeface="Lato"/>
                <a:ea typeface="Lato"/>
              </a:rPr>
              <a:t>Globalshala welcomes you to </a:t>
            </a:r>
            <a:r>
              <a:rPr b="0" lang="en" sz="1400" spc="-1" strike="noStrike">
                <a:solidFill>
                  <a:srgbClr val="ff0000"/>
                </a:solidFill>
                <a:latin typeface="Lato"/>
                <a:ea typeface="Lato"/>
              </a:rPr>
              <a:t>build a badging platform </a:t>
            </a:r>
            <a:r>
              <a:rPr b="0" lang="en" sz="1400" spc="-1" strike="noStrike">
                <a:solidFill>
                  <a:srgbClr val="434343"/>
                </a:solidFill>
                <a:latin typeface="Lato"/>
                <a:ea typeface="Lato"/>
              </a:rPr>
              <a:t>and enable them to </a:t>
            </a:r>
            <a:r>
              <a:rPr b="0" lang="en" sz="1400" spc="-1" strike="noStrike">
                <a:solidFill>
                  <a:srgbClr val="ff0000"/>
                </a:solidFill>
                <a:latin typeface="Lato"/>
                <a:ea typeface="Lato"/>
              </a:rPr>
              <a:t>issue digital badges</a:t>
            </a:r>
            <a:r>
              <a:rPr b="0" lang="en" sz="1400" spc="-1" strike="noStrike">
                <a:solidFill>
                  <a:srgbClr val="434343"/>
                </a:solidFill>
                <a:latin typeface="Lato"/>
                <a:ea typeface="Lato"/>
              </a:rPr>
              <a:t>. A platform that can have </a:t>
            </a:r>
            <a:r>
              <a:rPr b="0" lang="en" sz="1400" spc="-1" strike="noStrike">
                <a:solidFill>
                  <a:srgbClr val="ff0000"/>
                </a:solidFill>
                <a:latin typeface="Lato"/>
                <a:ea typeface="Lato"/>
              </a:rPr>
              <a:t>digital micro-credentials</a:t>
            </a:r>
            <a:r>
              <a:rPr b="0" lang="en" sz="1400" spc="-1" strike="noStrike">
                <a:solidFill>
                  <a:srgbClr val="434343"/>
                </a:solidFill>
                <a:latin typeface="Lato"/>
                <a:ea typeface="Lato"/>
              </a:rPr>
              <a:t> that </a:t>
            </a:r>
            <a:r>
              <a:rPr b="0" lang="en" sz="1400" spc="-1" strike="noStrike">
                <a:solidFill>
                  <a:srgbClr val="ff0000"/>
                </a:solidFill>
                <a:latin typeface="Lato"/>
                <a:ea typeface="Lato"/>
              </a:rPr>
              <a:t>validate accomplishment, skill, quality or interest</a:t>
            </a:r>
            <a:r>
              <a:rPr b="0" lang="en" sz="1400" spc="-1" strike="noStrike">
                <a:solidFill>
                  <a:srgbClr val="434343"/>
                </a:solidFill>
                <a:latin typeface="Lato"/>
                <a:ea typeface="Lato"/>
              </a:rPr>
              <a:t>. They can be “packaged” in a </a:t>
            </a:r>
            <a:r>
              <a:rPr b="0" lang="en" sz="1400" spc="-1" strike="noStrike">
                <a:solidFill>
                  <a:srgbClr val="ff0000"/>
                </a:solidFill>
                <a:latin typeface="Lato"/>
                <a:ea typeface="Lato"/>
              </a:rPr>
              <a:t>digital file,</a:t>
            </a:r>
            <a:r>
              <a:rPr b="0" lang="en" sz="1400" spc="-1" strike="noStrike">
                <a:solidFill>
                  <a:srgbClr val="434343"/>
                </a:solidFill>
                <a:latin typeface="Lato"/>
                <a:ea typeface="Lato"/>
              </a:rPr>
              <a:t> represented by an icon. The file may hold the </a:t>
            </a:r>
            <a:r>
              <a:rPr b="0" lang="en" sz="1400" spc="-1" strike="noStrike">
                <a:solidFill>
                  <a:srgbClr val="ff0000"/>
                </a:solidFill>
                <a:latin typeface="Lato"/>
                <a:ea typeface="Lato"/>
              </a:rPr>
              <a:t>description of the badge, who issued it and the criteria required</a:t>
            </a:r>
            <a:r>
              <a:rPr b="0" lang="en" sz="1400" spc="-1" strike="noStrike">
                <a:solidFill>
                  <a:srgbClr val="434343"/>
                </a:solidFill>
                <a:latin typeface="Lato"/>
                <a:ea typeface="Lato"/>
              </a:rPr>
              <a:t> to receive it.</a:t>
            </a:r>
            <a:endParaRPr b="0" lang="en-IN" sz="1400" spc="-1" strike="noStrike">
              <a:solidFill>
                <a:srgbClr val="000000"/>
              </a:solidFill>
              <a:latin typeface="Arial"/>
            </a:endParaRPr>
          </a:p>
          <a:p>
            <a:pPr>
              <a:lnSpc>
                <a:spcPct val="100000"/>
              </a:lnSpc>
              <a:spcBef>
                <a:spcPts val="1599"/>
              </a:spcBef>
              <a:spcAft>
                <a:spcPts val="1599"/>
              </a:spcAft>
              <a:tabLst>
                <a:tab algn="l" pos="0"/>
              </a:tabLst>
            </a:pPr>
            <a:r>
              <a:rPr b="0" lang="en" sz="1400" spc="-1" strike="noStrike">
                <a:solidFill>
                  <a:srgbClr val="434343"/>
                </a:solidFill>
                <a:latin typeface="Lato"/>
                <a:ea typeface="Lato"/>
              </a:rPr>
              <a:t>Example: </a:t>
            </a:r>
            <a:r>
              <a:rPr b="0" lang="en" sz="1400" spc="-1" strike="noStrike">
                <a:solidFill>
                  <a:srgbClr val="4a86e8"/>
                </a:solidFill>
                <a:latin typeface="Lato"/>
                <a:ea typeface="Lato"/>
              </a:rPr>
              <a:t>Badgr</a:t>
            </a:r>
            <a:endParaRPr b="0" lang="en-IN" sz="1400" spc="-1" strike="noStrike">
              <a:solidFill>
                <a:srgbClr val="000000"/>
              </a:solidFill>
              <a:latin typeface="Arial"/>
            </a:endParaRPr>
          </a:p>
        </p:txBody>
      </p:sp>
      <p:sp>
        <p:nvSpPr>
          <p:cNvPr id="315"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39E66DCB-AA67-4822-9727-44880660EE11}"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6" name="TextShape 1"/>
          <p:cNvSpPr txBox="1"/>
          <p:nvPr/>
        </p:nvSpPr>
        <p:spPr>
          <a:xfrm>
            <a:off x="730080" y="1318680"/>
            <a:ext cx="3598560" cy="1686960"/>
          </a:xfrm>
          <a:prstGeom prst="rect">
            <a:avLst/>
          </a:prstGeom>
          <a:noFill/>
          <a:ln>
            <a:noFill/>
          </a:ln>
        </p:spPr>
        <p:txBody>
          <a:bodyPr tIns="91440" bIns="91440">
            <a:noAutofit/>
          </a:bodyPr>
          <a:p>
            <a:pPr>
              <a:lnSpc>
                <a:spcPct val="100000"/>
              </a:lnSpc>
              <a:tabLst>
                <a:tab algn="l" pos="0"/>
              </a:tabLst>
            </a:pPr>
            <a:r>
              <a:rPr b="1" lang="en" sz="3000" spc="-1" strike="noStrike">
                <a:solidFill>
                  <a:srgbClr val="ffffff"/>
                </a:solidFill>
                <a:latin typeface="Raleway"/>
                <a:ea typeface="Raleway"/>
              </a:rPr>
              <a:t>PROJECT STAGES</a:t>
            </a:r>
            <a:endParaRPr b="0" lang="en-IN" sz="3000" spc="-1" strike="noStrike">
              <a:solidFill>
                <a:srgbClr val="000000"/>
              </a:solidFill>
              <a:latin typeface="Arial"/>
            </a:endParaRPr>
          </a:p>
        </p:txBody>
      </p:sp>
      <p:sp>
        <p:nvSpPr>
          <p:cNvPr id="317" name="TextShape 2"/>
          <p:cNvSpPr txBox="1"/>
          <p:nvPr/>
        </p:nvSpPr>
        <p:spPr>
          <a:xfrm>
            <a:off x="4765320" y="821520"/>
            <a:ext cx="4182480" cy="3025080"/>
          </a:xfrm>
          <a:prstGeom prst="rect">
            <a:avLst/>
          </a:prstGeom>
          <a:noFill/>
          <a:ln>
            <a:noFill/>
          </a:ln>
        </p:spPr>
        <p:txBody>
          <a:bodyPr tIns="91440" bIns="91440">
            <a:noAutofit/>
          </a:bodyPr>
          <a:p>
            <a:pPr marL="457200" indent="-317160">
              <a:lnSpc>
                <a:spcPct val="200000"/>
              </a:lnSpc>
              <a:buClr>
                <a:srgbClr val="1a9988"/>
              </a:buClr>
              <a:buFont typeface="Lato"/>
              <a:buAutoNum type="arabicPeriod"/>
            </a:pPr>
            <a:r>
              <a:rPr b="1" lang="en" sz="1400" spc="-1" strike="noStrike">
                <a:solidFill>
                  <a:srgbClr val="1a9988"/>
                </a:solidFill>
                <a:latin typeface="Lato"/>
                <a:ea typeface="Lato"/>
              </a:rPr>
              <a:t>IDEAS/THOUGHTS BEHIND PROJECT</a:t>
            </a:r>
            <a:endParaRPr b="0" lang="en-IN" sz="1400" spc="-1" strike="noStrike">
              <a:solidFill>
                <a:srgbClr val="000000"/>
              </a:solidFill>
              <a:latin typeface="Arial"/>
            </a:endParaRPr>
          </a:p>
          <a:p>
            <a:pPr marL="457200" indent="-317160">
              <a:lnSpc>
                <a:spcPct val="200000"/>
              </a:lnSpc>
              <a:buClr>
                <a:srgbClr val="1a9988"/>
              </a:buClr>
              <a:buFont typeface="Lato"/>
              <a:buAutoNum type="arabicPeriod"/>
            </a:pPr>
            <a:r>
              <a:rPr b="1" lang="en" sz="1400" spc="-1" strike="noStrike">
                <a:solidFill>
                  <a:srgbClr val="1a9988"/>
                </a:solidFill>
                <a:latin typeface="Lato"/>
                <a:ea typeface="Lato"/>
              </a:rPr>
              <a:t>IMPLEMENTATION OF IDEA</a:t>
            </a:r>
            <a:endParaRPr b="0" lang="en-IN" sz="1400" spc="-1" strike="noStrike">
              <a:solidFill>
                <a:srgbClr val="000000"/>
              </a:solidFill>
              <a:latin typeface="Arial"/>
            </a:endParaRPr>
          </a:p>
          <a:p>
            <a:pPr marL="457200" indent="-317160">
              <a:lnSpc>
                <a:spcPct val="200000"/>
              </a:lnSpc>
              <a:buClr>
                <a:srgbClr val="1a9988"/>
              </a:buClr>
              <a:buFont typeface="Lato"/>
              <a:buAutoNum type="arabicPeriod"/>
            </a:pPr>
            <a:r>
              <a:rPr b="1" lang="en" sz="1400" spc="-1" strike="noStrike">
                <a:solidFill>
                  <a:srgbClr val="1a9988"/>
                </a:solidFill>
                <a:latin typeface="Lato"/>
                <a:ea typeface="Lato"/>
              </a:rPr>
              <a:t>PRESENTATION, OPTIMIZATION PHASE </a:t>
            </a:r>
            <a:endParaRPr b="0" lang="en-IN" sz="1400" spc="-1" strike="noStrike">
              <a:solidFill>
                <a:srgbClr val="000000"/>
              </a:solidFill>
              <a:latin typeface="Arial"/>
            </a:endParaRPr>
          </a:p>
        </p:txBody>
      </p:sp>
      <p:sp>
        <p:nvSpPr>
          <p:cNvPr id="318"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B2985AE9-25D7-4A05-A054-F1A2B2FDEE45}"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nodeType="clickEffect" fill="hold" presetClass="entr" presetID="10">
                                  <p:stCondLst>
                                    <p:cond delay="0"/>
                                  </p:stCondLst>
                                  <p:childTnLst>
                                    <p:set>
                                      <p:cBhvr>
                                        <p:cTn id="6" dur="1" fill="hold">
                                          <p:stCondLst>
                                            <p:cond delay="0"/>
                                          </p:stCondLst>
                                        </p:cTn>
                                        <p:tgtEl>
                                          <p:spTgt spid="317"/>
                                        </p:tgtEl>
                                        <p:attrNameLst>
                                          <p:attrName>style.visibility</p:attrName>
                                        </p:attrNameLst>
                                      </p:cBhvr>
                                      <p:to>
                                        <p:strVal val="visible"/>
                                      </p:to>
                                    </p:set>
                                    <p:animEffect filter="fade" transition="in">
                                      <p:cBhvr additive="repl">
                                        <p:cTn id="7" dur="1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9" name="TextShape 1"/>
          <p:cNvSpPr txBox="1"/>
          <p:nvPr/>
        </p:nvSpPr>
        <p:spPr>
          <a:xfrm>
            <a:off x="5174280" y="1352520"/>
            <a:ext cx="3373920" cy="3025080"/>
          </a:xfrm>
          <a:prstGeom prst="rect">
            <a:avLst/>
          </a:prstGeom>
          <a:noFill/>
          <a:ln>
            <a:noFill/>
          </a:ln>
        </p:spPr>
        <p:txBody>
          <a:bodyPr tIns="91440" bIns="91440">
            <a:noAutofit/>
          </a:bodyPr>
          <a:p>
            <a:pPr algn="ctr">
              <a:lnSpc>
                <a:spcPct val="115000"/>
              </a:lnSpc>
              <a:spcAft>
                <a:spcPts val="1001"/>
              </a:spcAft>
              <a:tabLst>
                <a:tab algn="l" pos="0"/>
              </a:tabLst>
            </a:pPr>
            <a:r>
              <a:rPr b="1" lang="en" sz="700" spc="-1" strike="noStrike">
                <a:solidFill>
                  <a:srgbClr val="ffffff"/>
                </a:solidFill>
                <a:latin typeface="Lato"/>
                <a:ea typeface="Lato"/>
              </a:rPr>
              <a:t>1</a:t>
            </a:r>
            <a:endParaRPr b="0" lang="en-IN" sz="700" spc="-1" strike="noStrike">
              <a:solidFill>
                <a:srgbClr val="000000"/>
              </a:solidFill>
              <a:latin typeface="Arial"/>
            </a:endParaRPr>
          </a:p>
        </p:txBody>
      </p:sp>
      <p:sp>
        <p:nvSpPr>
          <p:cNvPr id="320" name="TextShape 2"/>
          <p:cNvSpPr txBox="1"/>
          <p:nvPr/>
        </p:nvSpPr>
        <p:spPr>
          <a:xfrm>
            <a:off x="730080" y="1318680"/>
            <a:ext cx="3300480" cy="168696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 : </a:t>
            </a:r>
            <a:br/>
            <a:r>
              <a:rPr b="1" lang="en" sz="2600" spc="-1" strike="noStrike">
                <a:solidFill>
                  <a:srgbClr val="1a1a1a"/>
                </a:solidFill>
                <a:latin typeface="Raleway"/>
                <a:ea typeface="Raleway"/>
              </a:rPr>
              <a:t>The Idea</a:t>
            </a:r>
            <a:endParaRPr b="0" lang="en-IN" sz="2600" spc="-1" strike="noStrike">
              <a:solidFill>
                <a:srgbClr val="000000"/>
              </a:solidFill>
              <a:latin typeface="Arial"/>
            </a:endParaRPr>
          </a:p>
        </p:txBody>
      </p:sp>
      <p:sp>
        <p:nvSpPr>
          <p:cNvPr id="321" name="TextShape 3"/>
          <p:cNvSpPr txBox="1"/>
          <p:nvPr/>
        </p:nvSpPr>
        <p:spPr>
          <a:xfrm>
            <a:off x="4416120" y="294840"/>
            <a:ext cx="4430160" cy="4608360"/>
          </a:xfrm>
          <a:prstGeom prst="rect">
            <a:avLst/>
          </a:prstGeom>
          <a:noFill/>
          <a:ln>
            <a:noFill/>
          </a:ln>
        </p:spPr>
        <p:txBody>
          <a:bodyPr tIns="91440" bIns="91440">
            <a:noAutofit/>
          </a:bodyPr>
          <a:p>
            <a:pPr marL="457200" indent="-317160">
              <a:lnSpc>
                <a:spcPct val="115000"/>
              </a:lnSpc>
              <a:buClr>
                <a:srgbClr val="595959"/>
              </a:buClr>
              <a:buFont typeface="Lato"/>
              <a:buChar char="●"/>
            </a:pPr>
            <a:r>
              <a:rPr b="0" lang="en" sz="1400" spc="-1" strike="noStrike">
                <a:solidFill>
                  <a:srgbClr val="595959"/>
                </a:solidFill>
                <a:latin typeface="Lato"/>
                <a:ea typeface="Lato"/>
              </a:rPr>
              <a:t>The college students spend their large portion of resources on college courses and gain  varying degrees of understanding of these courses.</a:t>
            </a:r>
            <a:endParaRPr b="0" lang="en-IN" sz="1400" spc="-1" strike="noStrike">
              <a:latin typeface="Arial"/>
            </a:endParaRPr>
          </a:p>
          <a:p>
            <a:pPr marL="457200" indent="-317160">
              <a:lnSpc>
                <a:spcPct val="115000"/>
              </a:lnSpc>
              <a:buClr>
                <a:srgbClr val="595959"/>
              </a:buClr>
              <a:buFont typeface="Lato"/>
              <a:buChar char="●"/>
            </a:pPr>
            <a:r>
              <a:rPr b="0" lang="en" sz="1400" spc="-1" strike="noStrike">
                <a:solidFill>
                  <a:srgbClr val="595959"/>
                </a:solidFill>
                <a:latin typeface="Lato"/>
                <a:ea typeface="Lato"/>
              </a:rPr>
              <a:t>Keeping college score sheets aside, there is no medium to authenticate , if some person possesses extraordinary knowledge of some subject.</a:t>
            </a:r>
            <a:endParaRPr b="0" lang="en-IN" sz="1400" spc="-1" strike="noStrike">
              <a:latin typeface="Arial"/>
            </a:endParaRPr>
          </a:p>
          <a:p>
            <a:pPr marL="457200" indent="-317160">
              <a:lnSpc>
                <a:spcPct val="115000"/>
              </a:lnSpc>
              <a:buClr>
                <a:srgbClr val="595959"/>
              </a:buClr>
              <a:buFont typeface="Lato"/>
              <a:buChar char="●"/>
            </a:pPr>
            <a:r>
              <a:rPr b="0" lang="en" sz="1400" spc="-1" strike="noStrike">
                <a:solidFill>
                  <a:srgbClr val="595959"/>
                </a:solidFill>
                <a:latin typeface="Lato"/>
                <a:ea typeface="Lato"/>
              </a:rPr>
              <a:t>In other words, there is “</a:t>
            </a:r>
            <a:r>
              <a:rPr b="0" lang="en" sz="1400" spc="-1" strike="noStrike">
                <a:solidFill>
                  <a:srgbClr val="ff0000"/>
                </a:solidFill>
                <a:latin typeface="Lato"/>
                <a:ea typeface="Lato"/>
              </a:rPr>
              <a:t> No REWARD FOR CONSISTENCY</a:t>
            </a:r>
            <a:r>
              <a:rPr b="0" lang="en" sz="1400" spc="-1" strike="noStrike">
                <a:solidFill>
                  <a:srgbClr val="595959"/>
                </a:solidFill>
                <a:latin typeface="Lato"/>
                <a:ea typeface="Lato"/>
              </a:rPr>
              <a:t>” in college curriculum at present.</a:t>
            </a:r>
            <a:endParaRPr b="0" lang="en-IN" sz="1400" spc="-1" strike="noStrike">
              <a:latin typeface="Arial"/>
            </a:endParaRPr>
          </a:p>
          <a:p>
            <a:pPr marL="457200" indent="-317160">
              <a:lnSpc>
                <a:spcPct val="115000"/>
              </a:lnSpc>
              <a:buClr>
                <a:srgbClr val="595959"/>
              </a:buClr>
              <a:buFont typeface="Lato"/>
              <a:buChar char="●"/>
            </a:pPr>
            <a:r>
              <a:rPr b="0" lang="en" sz="1400" spc="-1" strike="noStrike">
                <a:solidFill>
                  <a:srgbClr val="595959"/>
                </a:solidFill>
                <a:latin typeface="Lato"/>
                <a:ea typeface="Lato"/>
              </a:rPr>
              <a:t>So the Idea is to create a portal which can acknowledge student’s semester-long consistency and excellence by </a:t>
            </a:r>
            <a:r>
              <a:rPr b="0" lang="en" sz="1400" spc="-1" strike="noStrike">
                <a:solidFill>
                  <a:srgbClr val="ff0000"/>
                </a:solidFill>
                <a:latin typeface="Lato"/>
                <a:ea typeface="Lato"/>
              </a:rPr>
              <a:t>rewarding them with badges of excellence</a:t>
            </a:r>
            <a:r>
              <a:rPr b="0" lang="en" sz="1400" spc="-1" strike="noStrike">
                <a:solidFill>
                  <a:srgbClr val="595959"/>
                </a:solidFill>
                <a:latin typeface="Lato"/>
                <a:ea typeface="Lato"/>
              </a:rPr>
              <a:t>.</a:t>
            </a:r>
            <a:endParaRPr b="0" lang="en-IN" sz="1400" spc="-1" strike="noStrike">
              <a:latin typeface="Arial"/>
            </a:endParaRPr>
          </a:p>
          <a:p>
            <a:pPr marL="457200" indent="-317160">
              <a:lnSpc>
                <a:spcPct val="115000"/>
              </a:lnSpc>
              <a:buClr>
                <a:srgbClr val="595959"/>
              </a:buClr>
              <a:buFont typeface="Lato"/>
              <a:buChar char="●"/>
            </a:pPr>
            <a:r>
              <a:rPr b="0" lang="en" sz="1400" spc="-1" strike="noStrike">
                <a:solidFill>
                  <a:srgbClr val="595959"/>
                </a:solidFill>
                <a:latin typeface="Lato"/>
                <a:ea typeface="Lato"/>
              </a:rPr>
              <a:t>The final authority of badge distribution will lie with respective course teachers.</a:t>
            </a:r>
            <a:endParaRPr b="0" lang="en-IN" sz="1400" spc="-1" strike="noStrike">
              <a:latin typeface="Arial"/>
            </a:endParaRPr>
          </a:p>
        </p:txBody>
      </p:sp>
      <p:sp>
        <p:nvSpPr>
          <p:cNvPr id="322" name="TextShape 4"/>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3D1AE697-F5CA-4EDA-8B2E-1BD4ED15367D}"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3" name="TextShape 1"/>
          <p:cNvSpPr txBox="1"/>
          <p:nvPr/>
        </p:nvSpPr>
        <p:spPr>
          <a:xfrm>
            <a:off x="730080" y="1318680"/>
            <a:ext cx="3634920" cy="168696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 :  Implementation</a:t>
            </a:r>
            <a:br/>
            <a:r>
              <a:rPr b="0" lang="en" sz="2600" spc="-1" strike="noStrike">
                <a:solidFill>
                  <a:srgbClr val="1a1a1a"/>
                </a:solidFill>
                <a:latin typeface="Raleway"/>
                <a:ea typeface="Raleway"/>
              </a:rPr>
              <a:t>01</a:t>
            </a:r>
            <a:endParaRPr b="0" lang="en-IN" sz="2600" spc="-1" strike="noStrike">
              <a:solidFill>
                <a:srgbClr val="000000"/>
              </a:solidFill>
              <a:latin typeface="Arial"/>
            </a:endParaRPr>
          </a:p>
        </p:txBody>
      </p:sp>
      <p:sp>
        <p:nvSpPr>
          <p:cNvPr id="324" name="TextShape 2"/>
          <p:cNvSpPr txBox="1"/>
          <p:nvPr/>
        </p:nvSpPr>
        <p:spPr>
          <a:xfrm>
            <a:off x="4602600" y="149400"/>
            <a:ext cx="4367520" cy="4782960"/>
          </a:xfrm>
          <a:prstGeom prst="rect">
            <a:avLst/>
          </a:prstGeom>
          <a:noFill/>
          <a:ln>
            <a:noFill/>
          </a:ln>
        </p:spPr>
        <p:txBody>
          <a:bodyPr tIns="91440" bIns="91440">
            <a:noAutofit/>
          </a:bodyPr>
          <a:p>
            <a:pPr>
              <a:lnSpc>
                <a:spcPct val="115000"/>
              </a:lnSpc>
              <a:tabLst>
                <a:tab algn="l" pos="0"/>
              </a:tabLst>
            </a:pPr>
            <a:r>
              <a:rPr b="1" lang="en" sz="1300" spc="-1" strike="noStrike">
                <a:solidFill>
                  <a:srgbClr val="4a86e8"/>
                </a:solidFill>
                <a:latin typeface="Lato"/>
                <a:ea typeface="Lato"/>
              </a:rPr>
              <a:t>Badge validation</a:t>
            </a:r>
            <a:r>
              <a:rPr b="1" lang="en" sz="1300" spc="-1" strike="noStrike">
                <a:solidFill>
                  <a:srgbClr val="595959"/>
                </a:solidFill>
                <a:latin typeface="Lato"/>
                <a:ea typeface="Lato"/>
              </a:rPr>
              <a:t>:-</a:t>
            </a:r>
            <a:endParaRPr b="0" lang="en-IN" sz="1300" spc="-1" strike="noStrike">
              <a:latin typeface="Arial"/>
            </a:endParaRPr>
          </a:p>
          <a:p>
            <a:pPr>
              <a:lnSpc>
                <a:spcPct val="115000"/>
              </a:lnSpc>
              <a:spcBef>
                <a:spcPts val="1001"/>
              </a:spcBef>
              <a:tabLst>
                <a:tab algn="l" pos="0"/>
              </a:tabLst>
            </a:pPr>
            <a:r>
              <a:rPr b="0" lang="en" sz="1300" spc="-1" strike="noStrike">
                <a:solidFill>
                  <a:srgbClr val="595959"/>
                </a:solidFill>
                <a:latin typeface="Lato"/>
                <a:ea typeface="Lato"/>
              </a:rPr>
              <a:t>Each professor will provide students mail-id by which a student can visit our portal and enter his mail id. </a:t>
            </a:r>
            <a:endParaRPr b="0" lang="en-IN" sz="1300" spc="-1" strike="noStrike">
              <a:latin typeface="Arial"/>
            </a:endParaRPr>
          </a:p>
          <a:p>
            <a:pPr>
              <a:lnSpc>
                <a:spcPct val="115000"/>
              </a:lnSpc>
              <a:spcBef>
                <a:spcPts val="1001"/>
              </a:spcBef>
              <a:tabLst>
                <a:tab algn="l" pos="0"/>
              </a:tabLst>
            </a:pPr>
            <a:r>
              <a:rPr b="0" lang="en" sz="1300" spc="-1" strike="noStrike">
                <a:solidFill>
                  <a:srgbClr val="595959"/>
                </a:solidFill>
                <a:latin typeface="Lato"/>
                <a:ea typeface="Lato"/>
              </a:rPr>
              <a:t>If the student is assigned a badge, its mail-id will be available in the database, by which one can view the badge.</a:t>
            </a:r>
            <a:endParaRPr b="0" lang="en-IN" sz="1300" spc="-1" strike="noStrike">
              <a:latin typeface="Arial"/>
            </a:endParaRPr>
          </a:p>
          <a:p>
            <a:pPr>
              <a:lnSpc>
                <a:spcPct val="115000"/>
              </a:lnSpc>
              <a:spcBef>
                <a:spcPts val="1001"/>
              </a:spcBef>
              <a:tabLst>
                <a:tab algn="l" pos="0"/>
              </a:tabLst>
            </a:pPr>
            <a:endParaRPr b="0" lang="en-IN" sz="1300" spc="-1" strike="noStrike">
              <a:latin typeface="Arial"/>
            </a:endParaRPr>
          </a:p>
          <a:p>
            <a:pPr>
              <a:lnSpc>
                <a:spcPct val="115000"/>
              </a:lnSpc>
              <a:spcBef>
                <a:spcPts val="1001"/>
              </a:spcBef>
              <a:tabLst>
                <a:tab algn="l" pos="0"/>
              </a:tabLst>
            </a:pPr>
            <a:r>
              <a:rPr b="1" lang="en" sz="1300" spc="-1" strike="noStrike">
                <a:solidFill>
                  <a:srgbClr val="4a86e8"/>
                </a:solidFill>
                <a:latin typeface="Lato"/>
                <a:ea typeface="Lato"/>
              </a:rPr>
              <a:t>Professor validation:</a:t>
            </a:r>
            <a:endParaRPr b="0" lang="en-IN" sz="1300" spc="-1" strike="noStrike">
              <a:latin typeface="Arial"/>
            </a:endParaRPr>
          </a:p>
          <a:p>
            <a:pPr>
              <a:lnSpc>
                <a:spcPct val="115000"/>
              </a:lnSpc>
              <a:spcBef>
                <a:spcPts val="1001"/>
              </a:spcBef>
              <a:tabLst>
                <a:tab algn="l" pos="0"/>
              </a:tabLst>
            </a:pPr>
            <a:r>
              <a:rPr b="0" lang="en" sz="1300" spc="-1" strike="noStrike">
                <a:solidFill>
                  <a:srgbClr val="595959"/>
                </a:solidFill>
                <a:latin typeface="Lato"/>
                <a:ea typeface="Lato"/>
              </a:rPr>
              <a:t>The professor profile will be verified by the TPO of that particular college via his LINKEDIN id or our web portal account. </a:t>
            </a:r>
            <a:endParaRPr b="0" lang="en-IN" sz="1300" spc="-1" strike="noStrike">
              <a:latin typeface="Arial"/>
            </a:endParaRPr>
          </a:p>
          <a:p>
            <a:pPr>
              <a:lnSpc>
                <a:spcPct val="115000"/>
              </a:lnSpc>
              <a:spcBef>
                <a:spcPts val="1001"/>
              </a:spcBef>
              <a:tabLst>
                <a:tab algn="l" pos="0"/>
              </a:tabLst>
            </a:pPr>
            <a:r>
              <a:rPr b="0" lang="en" sz="1300" spc="-1" strike="noStrike">
                <a:solidFill>
                  <a:srgbClr val="595959"/>
                </a:solidFill>
                <a:latin typeface="Lato"/>
                <a:ea typeface="Lato"/>
              </a:rPr>
              <a:t>Once TPO validates the professor profile then only he/she can create custom courses and allot badges to his students.</a:t>
            </a:r>
            <a:endParaRPr b="0" lang="en-IN" sz="1300" spc="-1" strike="noStrike">
              <a:latin typeface="Arial"/>
            </a:endParaRPr>
          </a:p>
          <a:p>
            <a:pPr>
              <a:lnSpc>
                <a:spcPct val="115000"/>
              </a:lnSpc>
              <a:spcBef>
                <a:spcPts val="1001"/>
              </a:spcBef>
              <a:spcAft>
                <a:spcPts val="1001"/>
              </a:spcAft>
              <a:tabLst>
                <a:tab algn="l" pos="0"/>
              </a:tabLst>
            </a:pPr>
            <a:endParaRPr b="0" lang="en-IN" sz="1300" spc="-1" strike="noStrike">
              <a:latin typeface="Arial"/>
            </a:endParaRPr>
          </a:p>
        </p:txBody>
      </p:sp>
      <p:sp>
        <p:nvSpPr>
          <p:cNvPr id="325"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4B5FB2F1-6793-45AB-9D86-9524D31119C4}"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6" name="TextShape 1"/>
          <p:cNvSpPr txBox="1"/>
          <p:nvPr/>
        </p:nvSpPr>
        <p:spPr>
          <a:xfrm>
            <a:off x="730080" y="1318680"/>
            <a:ext cx="3634920" cy="168696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 :  Implementation</a:t>
            </a:r>
            <a:br/>
            <a:r>
              <a:rPr b="0" lang="en" sz="2600" spc="-1" strike="noStrike">
                <a:solidFill>
                  <a:srgbClr val="1a1a1a"/>
                </a:solidFill>
                <a:latin typeface="Raleway"/>
                <a:ea typeface="Raleway"/>
              </a:rPr>
              <a:t>02</a:t>
            </a:r>
            <a:endParaRPr b="0" lang="en-IN" sz="2600" spc="-1" strike="noStrike">
              <a:solidFill>
                <a:srgbClr val="000000"/>
              </a:solidFill>
              <a:latin typeface="Arial"/>
            </a:endParaRPr>
          </a:p>
        </p:txBody>
      </p:sp>
      <p:sp>
        <p:nvSpPr>
          <p:cNvPr id="327" name="TextShape 2"/>
          <p:cNvSpPr txBox="1"/>
          <p:nvPr/>
        </p:nvSpPr>
        <p:spPr>
          <a:xfrm>
            <a:off x="4609800" y="1273320"/>
            <a:ext cx="4367520" cy="3702600"/>
          </a:xfrm>
          <a:prstGeom prst="rect">
            <a:avLst/>
          </a:prstGeom>
          <a:noFill/>
          <a:ln>
            <a:noFill/>
          </a:ln>
        </p:spPr>
        <p:txBody>
          <a:bodyPr tIns="91440" bIns="91440">
            <a:noAutofit/>
          </a:bodyPr>
          <a:p>
            <a:pPr>
              <a:lnSpc>
                <a:spcPct val="200000"/>
              </a:lnSpc>
              <a:tabLst>
                <a:tab algn="l" pos="0"/>
              </a:tabLst>
            </a:pPr>
            <a:r>
              <a:rPr b="1" lang="en" sz="1400" spc="-1" strike="noStrike">
                <a:solidFill>
                  <a:srgbClr val="000000"/>
                </a:solidFill>
                <a:latin typeface="Lato"/>
                <a:ea typeface="Lato"/>
              </a:rPr>
              <a:t>THERE WILL BE THREE VIEWS TO THE PORTAL</a:t>
            </a:r>
            <a:endParaRPr b="0" lang="en-IN" sz="1400" spc="-1" strike="noStrike">
              <a:latin typeface="Arial"/>
            </a:endParaRPr>
          </a:p>
          <a:p>
            <a:pPr marL="457200" indent="-317160">
              <a:lnSpc>
                <a:spcPct val="200000"/>
              </a:lnSpc>
              <a:spcBef>
                <a:spcPts val="1001"/>
              </a:spcBef>
              <a:buClr>
                <a:srgbClr val="1a9988"/>
              </a:buClr>
              <a:buFont typeface="Lato"/>
              <a:buAutoNum type="arabicPeriod"/>
              <a:tabLst>
                <a:tab algn="l" pos="0"/>
              </a:tabLst>
            </a:pPr>
            <a:r>
              <a:rPr b="1" lang="en" sz="1400" spc="-1" strike="noStrike">
                <a:solidFill>
                  <a:srgbClr val="1a9988"/>
                </a:solidFill>
                <a:latin typeface="Lato"/>
                <a:ea typeface="Lato"/>
              </a:rPr>
              <a:t>PROFESSOR VIEW</a:t>
            </a:r>
            <a:endParaRPr b="0" lang="en-IN" sz="1400" spc="-1" strike="noStrike">
              <a:latin typeface="Arial"/>
            </a:endParaRPr>
          </a:p>
          <a:p>
            <a:pPr marL="457200" indent="-317160">
              <a:lnSpc>
                <a:spcPct val="200000"/>
              </a:lnSpc>
              <a:buClr>
                <a:srgbClr val="1a9988"/>
              </a:buClr>
              <a:buFont typeface="Lato"/>
              <a:buAutoNum type="arabicPeriod"/>
              <a:tabLst>
                <a:tab algn="l" pos="0"/>
              </a:tabLst>
            </a:pPr>
            <a:r>
              <a:rPr b="1" lang="en" sz="1400" spc="-1" strike="noStrike">
                <a:solidFill>
                  <a:srgbClr val="1a9988"/>
                </a:solidFill>
                <a:latin typeface="Lato"/>
                <a:ea typeface="Lato"/>
              </a:rPr>
              <a:t>RECRUITER VIEW</a:t>
            </a:r>
            <a:endParaRPr b="0" lang="en-IN" sz="1400" spc="-1" strike="noStrike">
              <a:latin typeface="Arial"/>
            </a:endParaRPr>
          </a:p>
          <a:p>
            <a:pPr marL="457200" indent="-317160">
              <a:lnSpc>
                <a:spcPct val="200000"/>
              </a:lnSpc>
              <a:buClr>
                <a:srgbClr val="1a9988"/>
              </a:buClr>
              <a:buFont typeface="Lato"/>
              <a:buAutoNum type="arabicPeriod"/>
              <a:tabLst>
                <a:tab algn="l" pos="0"/>
              </a:tabLst>
            </a:pPr>
            <a:r>
              <a:rPr b="1" lang="en" sz="1400" spc="-1" strike="noStrike">
                <a:solidFill>
                  <a:srgbClr val="1a9988"/>
                </a:solidFill>
                <a:latin typeface="Lato"/>
                <a:ea typeface="Lato"/>
              </a:rPr>
              <a:t>STUDENT VIEW </a:t>
            </a:r>
            <a:endParaRPr b="0" lang="en-IN" sz="1400" spc="-1" strike="noStrike">
              <a:latin typeface="Arial"/>
            </a:endParaRPr>
          </a:p>
          <a:p>
            <a:pPr>
              <a:lnSpc>
                <a:spcPct val="200000"/>
              </a:lnSpc>
              <a:spcBef>
                <a:spcPts val="1001"/>
              </a:spcBef>
              <a:tabLst>
                <a:tab algn="l" pos="0"/>
              </a:tabLst>
            </a:pPr>
            <a:endParaRPr b="0" lang="en-IN" sz="1400" spc="-1" strike="noStrike">
              <a:latin typeface="Arial"/>
            </a:endParaRPr>
          </a:p>
          <a:p>
            <a:pPr>
              <a:lnSpc>
                <a:spcPct val="115000"/>
              </a:lnSpc>
              <a:spcBef>
                <a:spcPts val="1001"/>
              </a:spcBef>
              <a:spcAft>
                <a:spcPts val="1001"/>
              </a:spcAft>
              <a:tabLst>
                <a:tab algn="l" pos="0"/>
              </a:tabLst>
            </a:pPr>
            <a:endParaRPr b="0" lang="en-IN" sz="1400" spc="-1" strike="noStrike">
              <a:latin typeface="Arial"/>
            </a:endParaRPr>
          </a:p>
        </p:txBody>
      </p:sp>
      <p:sp>
        <p:nvSpPr>
          <p:cNvPr id="328" name="TextShape 3"/>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FF3DE124-99D6-4DE7-9C8B-26B0A059CEE2}"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9" name="TextShape 1"/>
          <p:cNvSpPr txBox="1"/>
          <p:nvPr/>
        </p:nvSpPr>
        <p:spPr>
          <a:xfrm>
            <a:off x="730080" y="1318680"/>
            <a:ext cx="3300480" cy="178488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 :  Implementation</a:t>
            </a:r>
            <a:br/>
            <a:r>
              <a:rPr b="0" lang="en" sz="2600" spc="-1" strike="noStrike">
                <a:solidFill>
                  <a:srgbClr val="1a1a1a"/>
                </a:solidFill>
                <a:latin typeface="Raleway"/>
                <a:ea typeface="Raleway"/>
              </a:rPr>
              <a:t>03</a:t>
            </a:r>
            <a:endParaRPr b="0" lang="en-IN" sz="2600" spc="-1" strike="noStrike">
              <a:solidFill>
                <a:srgbClr val="000000"/>
              </a:solidFill>
              <a:latin typeface="Arial"/>
            </a:endParaRPr>
          </a:p>
        </p:txBody>
      </p:sp>
      <p:sp>
        <p:nvSpPr>
          <p:cNvPr id="330" name="CustomShape 2"/>
          <p:cNvSpPr/>
          <p:nvPr/>
        </p:nvSpPr>
        <p:spPr>
          <a:xfrm>
            <a:off x="5207760" y="2178360"/>
            <a:ext cx="3300480" cy="354240"/>
          </a:xfrm>
          <a:prstGeom prst="rect">
            <a:avLst/>
          </a:prstGeom>
          <a:noFill/>
          <a:ln>
            <a:noFill/>
          </a:ln>
        </p:spPr>
        <p:style>
          <a:lnRef idx="0"/>
          <a:fillRef idx="0"/>
          <a:effectRef idx="0"/>
          <a:fontRef idx="minor"/>
        </p:style>
        <p:txBody>
          <a:bodyPr tIns="91440" bIns="91440">
            <a:noAutofit/>
          </a:bodyPr>
          <a:p>
            <a:pPr algn="ctr">
              <a:lnSpc>
                <a:spcPct val="115000"/>
              </a:lnSpc>
              <a:tabLst>
                <a:tab algn="l" pos="0"/>
              </a:tabLst>
            </a:pPr>
            <a:r>
              <a:rPr b="1" lang="en" sz="1400" spc="-1" strike="noStrike">
                <a:solidFill>
                  <a:srgbClr val="1a9988"/>
                </a:solidFill>
                <a:latin typeface="Lato"/>
                <a:ea typeface="Lato"/>
              </a:rPr>
              <a:t>Professor View</a:t>
            </a:r>
            <a:endParaRPr b="0" lang="en-IN" sz="1400" spc="-1" strike="noStrike">
              <a:latin typeface="Arial"/>
            </a:endParaRPr>
          </a:p>
        </p:txBody>
      </p:sp>
      <p:sp>
        <p:nvSpPr>
          <p:cNvPr id="331" name="CustomShape 3"/>
          <p:cNvSpPr/>
          <p:nvPr/>
        </p:nvSpPr>
        <p:spPr>
          <a:xfrm>
            <a:off x="5207760" y="3521520"/>
            <a:ext cx="3300480" cy="515520"/>
          </a:xfrm>
          <a:prstGeom prst="rect">
            <a:avLst/>
          </a:prstGeom>
          <a:noFill/>
          <a:ln>
            <a:noFill/>
          </a:ln>
        </p:spPr>
        <p:style>
          <a:lnRef idx="0"/>
          <a:fillRef idx="0"/>
          <a:effectRef idx="0"/>
          <a:fontRef idx="minor"/>
        </p:style>
      </p:sp>
      <p:sp>
        <p:nvSpPr>
          <p:cNvPr id="332" name="CustomShape 4"/>
          <p:cNvSpPr/>
          <p:nvPr/>
        </p:nvSpPr>
        <p:spPr>
          <a:xfrm>
            <a:off x="5075280" y="2571840"/>
            <a:ext cx="3760920" cy="2225880"/>
          </a:xfrm>
          <a:prstGeom prst="rect">
            <a:avLst/>
          </a:prstGeom>
          <a:noFill/>
          <a:ln>
            <a:noFill/>
          </a:ln>
        </p:spPr>
        <p:style>
          <a:lnRef idx="0"/>
          <a:fillRef idx="0"/>
          <a:effectRef idx="0"/>
          <a:fontRef idx="minor"/>
        </p:style>
        <p:txBody>
          <a:bodyPr tIns="91440" bIns="91440">
            <a:noAutofit/>
          </a:bodyPr>
          <a:p>
            <a:pPr marL="457200" indent="-317160">
              <a:lnSpc>
                <a:spcPct val="100000"/>
              </a:lnSpc>
              <a:buClr>
                <a:srgbClr val="000000"/>
              </a:buClr>
              <a:buFont typeface="Lato"/>
              <a:buChar char="●"/>
            </a:pPr>
            <a:r>
              <a:rPr b="0" lang="en" sz="1400" spc="-1" strike="noStrike">
                <a:solidFill>
                  <a:srgbClr val="000000"/>
                </a:solidFill>
                <a:latin typeface="Lato"/>
                <a:ea typeface="Lato"/>
              </a:rPr>
              <a:t>Create an account</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Can create courses which they teach in their college.</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can allocate badges to certain no of students.</a:t>
            </a:r>
            <a:endParaRPr b="0" lang="en-IN" sz="1400" spc="-1" strike="noStrike">
              <a:latin typeface="Arial"/>
            </a:endParaRPr>
          </a:p>
          <a:p>
            <a:pPr>
              <a:lnSpc>
                <a:spcPct val="100000"/>
              </a:lnSpc>
              <a:tabLst>
                <a:tab algn="l" pos="0"/>
              </a:tabLst>
            </a:pPr>
            <a:endParaRPr b="0" lang="en-IN" sz="1400" spc="-1" strike="noStrike">
              <a:latin typeface="Arial"/>
            </a:endParaRPr>
          </a:p>
        </p:txBody>
      </p:sp>
      <p:sp>
        <p:nvSpPr>
          <p:cNvPr id="333" name="TextShape 5"/>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002F2882-CCC8-4E92-BC78-2B2017F2E7DF}" type="slidenum">
              <a:rPr b="0" lang="en" sz="1000" spc="-1" strike="noStrike">
                <a:solidFill>
                  <a:srgbClr val="595959"/>
                </a:solidFill>
                <a:latin typeface="Lato"/>
                <a:ea typeface="Lato"/>
              </a:rPr>
              <a:t>&lt;number&gt;</a:t>
            </a:fld>
            <a:endParaRPr b="0" lang="en-IN" sz="1000" spc="-1" strike="noStrike">
              <a:latin typeface="Times New Roman"/>
            </a:endParaRPr>
          </a:p>
        </p:txBody>
      </p:sp>
      <p:pic>
        <p:nvPicPr>
          <p:cNvPr id="334" name="Google Shape;167;p22" descr=""/>
          <p:cNvPicPr/>
          <p:nvPr/>
        </p:nvPicPr>
        <p:blipFill>
          <a:blip r:embed="rId1"/>
          <a:stretch/>
        </p:blipFill>
        <p:spPr>
          <a:xfrm>
            <a:off x="6165720" y="238320"/>
            <a:ext cx="1302480" cy="161280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5" name="TextShape 1"/>
          <p:cNvSpPr txBox="1"/>
          <p:nvPr/>
        </p:nvSpPr>
        <p:spPr>
          <a:xfrm>
            <a:off x="730080" y="1318680"/>
            <a:ext cx="3300480" cy="1784880"/>
          </a:xfrm>
          <a:prstGeom prst="rect">
            <a:avLst/>
          </a:prstGeom>
          <a:noFill/>
          <a:ln>
            <a:noFill/>
          </a:ln>
        </p:spPr>
        <p:txBody>
          <a:bodyPr tIns="91440" bIns="91440">
            <a:noAutofit/>
          </a:bodyPr>
          <a:p>
            <a:pPr>
              <a:lnSpc>
                <a:spcPct val="100000"/>
              </a:lnSpc>
              <a:tabLst>
                <a:tab algn="l" pos="0"/>
              </a:tabLst>
            </a:pPr>
            <a:r>
              <a:rPr b="1" lang="en" sz="2600" spc="-1" strike="noStrike">
                <a:solidFill>
                  <a:srgbClr val="1a1a1a"/>
                </a:solidFill>
                <a:latin typeface="Raleway"/>
                <a:ea typeface="Raleway"/>
              </a:rPr>
              <a:t>STAGE-II :  Implementation</a:t>
            </a:r>
            <a:br/>
            <a:r>
              <a:rPr b="0" lang="en" sz="2600" spc="-1" strike="noStrike">
                <a:solidFill>
                  <a:srgbClr val="1a1a1a"/>
                </a:solidFill>
                <a:latin typeface="Raleway"/>
                <a:ea typeface="Raleway"/>
              </a:rPr>
              <a:t>04</a:t>
            </a:r>
            <a:endParaRPr b="0" lang="en-IN" sz="2600" spc="-1" strike="noStrike">
              <a:solidFill>
                <a:srgbClr val="000000"/>
              </a:solidFill>
              <a:latin typeface="Arial"/>
            </a:endParaRPr>
          </a:p>
        </p:txBody>
      </p:sp>
      <p:pic>
        <p:nvPicPr>
          <p:cNvPr id="336" name="Google Shape;173;p23" descr=""/>
          <p:cNvPicPr/>
          <p:nvPr/>
        </p:nvPicPr>
        <p:blipFill>
          <a:blip r:embed="rId1"/>
          <a:stretch/>
        </p:blipFill>
        <p:spPr>
          <a:xfrm>
            <a:off x="6138000" y="191880"/>
            <a:ext cx="1440000" cy="1440000"/>
          </a:xfrm>
          <a:prstGeom prst="rect">
            <a:avLst/>
          </a:prstGeom>
          <a:ln>
            <a:noFill/>
          </a:ln>
        </p:spPr>
      </p:pic>
      <p:sp>
        <p:nvSpPr>
          <p:cNvPr id="337" name="CustomShape 2"/>
          <p:cNvSpPr/>
          <p:nvPr/>
        </p:nvSpPr>
        <p:spPr>
          <a:xfrm>
            <a:off x="5149440" y="1851480"/>
            <a:ext cx="3300480" cy="354240"/>
          </a:xfrm>
          <a:prstGeom prst="rect">
            <a:avLst/>
          </a:prstGeom>
          <a:noFill/>
          <a:ln>
            <a:noFill/>
          </a:ln>
        </p:spPr>
        <p:style>
          <a:lnRef idx="0"/>
          <a:fillRef idx="0"/>
          <a:effectRef idx="0"/>
          <a:fontRef idx="minor"/>
        </p:style>
        <p:txBody>
          <a:bodyPr tIns="91440" bIns="91440">
            <a:noAutofit/>
          </a:bodyPr>
          <a:p>
            <a:pPr algn="ctr">
              <a:lnSpc>
                <a:spcPct val="115000"/>
              </a:lnSpc>
              <a:tabLst>
                <a:tab algn="l" pos="0"/>
              </a:tabLst>
            </a:pPr>
            <a:r>
              <a:rPr b="1" lang="en" sz="1400" spc="-1" strike="noStrike">
                <a:solidFill>
                  <a:srgbClr val="1a9988"/>
                </a:solidFill>
                <a:latin typeface="Lato"/>
                <a:ea typeface="Lato"/>
              </a:rPr>
              <a:t>Student View</a:t>
            </a:r>
            <a:endParaRPr b="0" lang="en-IN" sz="1400" spc="-1" strike="noStrike">
              <a:latin typeface="Arial"/>
            </a:endParaRPr>
          </a:p>
        </p:txBody>
      </p:sp>
      <p:sp>
        <p:nvSpPr>
          <p:cNvPr id="338" name="CustomShape 3"/>
          <p:cNvSpPr/>
          <p:nvPr/>
        </p:nvSpPr>
        <p:spPr>
          <a:xfrm>
            <a:off x="5207760" y="3521520"/>
            <a:ext cx="3300480" cy="515520"/>
          </a:xfrm>
          <a:prstGeom prst="rect">
            <a:avLst/>
          </a:prstGeom>
          <a:noFill/>
          <a:ln>
            <a:noFill/>
          </a:ln>
        </p:spPr>
        <p:style>
          <a:lnRef idx="0"/>
          <a:fillRef idx="0"/>
          <a:effectRef idx="0"/>
          <a:fontRef idx="minor"/>
        </p:style>
      </p:sp>
      <p:sp>
        <p:nvSpPr>
          <p:cNvPr id="339" name="CustomShape 4"/>
          <p:cNvSpPr/>
          <p:nvPr/>
        </p:nvSpPr>
        <p:spPr>
          <a:xfrm>
            <a:off x="4442760" y="2157840"/>
            <a:ext cx="4482360" cy="2913840"/>
          </a:xfrm>
          <a:prstGeom prst="rect">
            <a:avLst/>
          </a:prstGeom>
          <a:noFill/>
          <a:ln>
            <a:noFill/>
          </a:ln>
        </p:spPr>
        <p:style>
          <a:lnRef idx="0"/>
          <a:fillRef idx="0"/>
          <a:effectRef idx="0"/>
          <a:fontRef idx="minor"/>
        </p:style>
        <p:txBody>
          <a:bodyPr tIns="91440" bIns="91440">
            <a:noAutofit/>
          </a:bodyPr>
          <a:p>
            <a:pPr marL="457200" indent="-317160">
              <a:lnSpc>
                <a:spcPct val="100000"/>
              </a:lnSpc>
              <a:buClr>
                <a:srgbClr val="000000"/>
              </a:buClr>
              <a:buFont typeface="Lato"/>
              <a:buChar char="●"/>
            </a:pPr>
            <a:r>
              <a:rPr b="0" lang="en" sz="1400" spc="-1" strike="noStrike">
                <a:solidFill>
                  <a:srgbClr val="000000"/>
                </a:solidFill>
                <a:latin typeface="Lato"/>
                <a:ea typeface="Lato"/>
              </a:rPr>
              <a:t>Students won't be having their account on the portal.</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can enter their email id on the homepage. </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If the student is allotted a badge, a digital badge will be created wherein they can download or view the file.</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 </a:t>
            </a:r>
            <a:r>
              <a:rPr b="0" lang="en" sz="1400" spc="-1" strike="noStrike">
                <a:solidFill>
                  <a:srgbClr val="000000"/>
                </a:solidFill>
                <a:latin typeface="Lato"/>
                <a:ea typeface="Lato"/>
              </a:rPr>
              <a:t>We will describe the badge file later in separate slide.</a:t>
            </a:r>
            <a:endParaRPr b="0" lang="en-IN" sz="1400" spc="-1" strike="noStrike">
              <a:latin typeface="Arial"/>
            </a:endParaRPr>
          </a:p>
          <a:p>
            <a:pPr marL="457200" indent="-317160">
              <a:lnSpc>
                <a:spcPct val="100000"/>
              </a:lnSpc>
              <a:buClr>
                <a:srgbClr val="000000"/>
              </a:buClr>
              <a:buFont typeface="Lato"/>
              <a:buChar char="●"/>
            </a:pPr>
            <a:r>
              <a:rPr b="0" lang="en" sz="1400" spc="-1" strike="noStrike">
                <a:solidFill>
                  <a:srgbClr val="000000"/>
                </a:solidFill>
                <a:latin typeface="Lato"/>
                <a:ea typeface="Lato"/>
              </a:rPr>
              <a:t>They can even compare their skills with students from other courses available on the portal wherein they will get insights of how well prepared they are for the industry.</a:t>
            </a:r>
            <a:endParaRPr b="0" lang="en-IN" sz="1400" spc="-1" strike="noStrike">
              <a:latin typeface="Arial"/>
            </a:endParaRPr>
          </a:p>
        </p:txBody>
      </p:sp>
      <p:sp>
        <p:nvSpPr>
          <p:cNvPr id="340" name="TextShape 5"/>
          <p:cNvSpPr txBox="1"/>
          <p:nvPr/>
        </p:nvSpPr>
        <p:spPr>
          <a:xfrm>
            <a:off x="8536320" y="4749840"/>
            <a:ext cx="548280" cy="393120"/>
          </a:xfrm>
          <a:prstGeom prst="rect">
            <a:avLst/>
          </a:prstGeom>
          <a:noFill/>
          <a:ln>
            <a:noFill/>
          </a:ln>
        </p:spPr>
        <p:txBody>
          <a:bodyPr tIns="91440" bIns="91440" anchor="ctr">
            <a:noAutofit/>
          </a:bodyPr>
          <a:p>
            <a:pPr algn="r">
              <a:lnSpc>
                <a:spcPct val="100000"/>
              </a:lnSpc>
              <a:tabLst>
                <a:tab algn="l" pos="0"/>
              </a:tabLst>
            </a:pPr>
            <a:fld id="{22046C19-9E7C-467D-8E50-EAFB7FA2DE96}" type="slidenum">
              <a:rPr b="0" lang="en" sz="1000" spc="-1" strike="noStrike">
                <a:solidFill>
                  <a:srgbClr val="595959"/>
                </a:solidFill>
                <a:latin typeface="Lato"/>
                <a:ea typeface="Lato"/>
              </a:rPr>
              <a:t>&lt;number&gt;</a:t>
            </a:fld>
            <a:endParaRPr b="0" lang="en-IN" sz="10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TotalTime>
  <Application>LibreOffice/6.4.6.2$Linux_X86_64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2020-11-07T02:02:50Z</dcterms:modified>
  <cp:revision>3</cp:revision>
  <dc:subject/>
  <dc:title/>
</cp:coreProperties>
</file>